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2" r:id="rId3"/>
    <p:sldId id="257" r:id="rId4"/>
    <p:sldId id="270" r:id="rId5"/>
    <p:sldId id="258" r:id="rId6"/>
    <p:sldId id="259" r:id="rId7"/>
    <p:sldId id="269" r:id="rId8"/>
    <p:sldId id="272" r:id="rId9"/>
    <p:sldId id="261" r:id="rId10"/>
    <p:sldId id="271" r:id="rId11"/>
    <p:sldId id="268" r:id="rId12"/>
    <p:sldId id="264" r:id="rId13"/>
    <p:sldId id="265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O XINH" initials="AX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79" d="100"/>
          <a:sy n="79" d="100"/>
        </p:scale>
        <p:origin x="-342" y="-24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1" descr="Tag=AccentColor&#10;Flavor=Light&#10;Target=Fill">
            <a:extLst>
              <a:ext uri="{FF2B5EF4-FFF2-40B4-BE49-F238E27FC236}">
                <a16:creationId xmlns:a16="http://schemas.microsoft.com/office/drawing/2014/main" xmlns="" id="{0D57E7FA-E8FC-45AC-868F-CDC8144939D6}"/>
              </a:ext>
            </a:extLst>
          </p:cNvPr>
          <p:cNvSpPr/>
          <p:nvPr/>
        </p:nvSpPr>
        <p:spPr>
          <a:xfrm rot="10800000" flipV="1">
            <a:off x="2599854" y="527562"/>
            <a:ext cx="6992292" cy="5102484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807094A5-EB6F-441D-88F8-CD7A30C847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8760" y="1591056"/>
            <a:ext cx="5705856" cy="3264408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1C7CE1E3-3929-42A6-81B7-056BD88EF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28616"/>
            <a:ext cx="5705856" cy="996696"/>
          </a:xfrm>
        </p:spPr>
        <p:txBody>
          <a:bodyPr/>
          <a:lstStyle>
            <a:lvl1pPr marL="0" indent="0" algn="l">
              <a:buNone/>
              <a:defRPr sz="2400" cap="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5CE951E3-0794-422C-AF76-0AD4A7FB1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114EBFA8-0291-4D77-A9D9-B17FC2382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357AC4D4-C4EE-4624-A329-C608A1D5A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2505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aphic 1" descr="Tag=AccentColor&#10;Flavor=Light&#10;Target=Fill">
            <a:extLst>
              <a:ext uri="{FF2B5EF4-FFF2-40B4-BE49-F238E27FC236}">
                <a16:creationId xmlns:a16="http://schemas.microsoft.com/office/drawing/2014/main" xmlns="" id="{0EE21C0F-70D8-4F3C-9392-07559C90EE6E}"/>
              </a:ext>
            </a:extLst>
          </p:cNvPr>
          <p:cNvSpPr/>
          <p:nvPr/>
        </p:nvSpPr>
        <p:spPr>
          <a:xfrm rot="10800000" flipH="1" flipV="1">
            <a:off x="684965" y="1332237"/>
            <a:ext cx="5263732" cy="3841102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48DB1DFE-8154-440D-93CF-FEF7860E8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9032" y="2523744"/>
            <a:ext cx="3831336" cy="1453896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9CD9D1F5-05CC-48F3-A314-315EF17030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711696" y="640079"/>
            <a:ext cx="4837176" cy="556869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211807DE-1178-4BBB-89D8-9046239C2D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55064" y="4087368"/>
            <a:ext cx="3319272" cy="649224"/>
          </a:xfrm>
        </p:spPr>
        <p:txBody>
          <a:bodyPr>
            <a:noAutofit/>
          </a:bodyPr>
          <a:lstStyle>
            <a:lvl1pPr marL="0" indent="0" algn="ctr">
              <a:buNone/>
              <a:defRPr sz="2000" cap="all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3D48EA59-A1BC-48B7-9495-6D5C6035B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2/25/2021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49F85A72-B50F-440E-AAD3-53C099F6D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72C2D00B-4207-4720-8C68-605CAFDD5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5412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01C888B-58B8-4428-8B1D-4E26FC5DD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3314F67B-D516-42FA-A2CA-2DCD37CFE8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F82BA5FF-4919-4FF8-9C04-06CE156B7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CBEDA970-128E-4150-8E5A-A1B056E83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EAEC6CD1-EE5E-42EF-B76D-BB803BA6A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9255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550C2A1B-34CA-4877-9435-D77DF32575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4F255E5E-4A81-44CC-8D99-F56E625D46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819CEECF-A221-4ECC-AD9C-E197D516D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18F41AE-0DDE-49ED-9F0C-E0E16F599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B7B47FB7-77F0-4C43-B81E-D04B31C95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2810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 descr="Tag=AccentColor&#10;Flavor=Light&#10;Target=Fill">
            <a:extLst>
              <a:ext uri="{FF2B5EF4-FFF2-40B4-BE49-F238E27FC236}">
                <a16:creationId xmlns:a16="http://schemas.microsoft.com/office/drawing/2014/main" xmlns="" id="{13B7BB51-92B8-4089-8DAB-1202A4D1C6A3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1051560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70BAE770-8363-44CD-8A22-AB26C5C53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063428F0-E5C2-42A1-AB2F-1A19FFAD1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3804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9" descr="Tag=AccentColor&#10;Flavor=Light&#10;Target=Fill">
            <a:extLst>
              <a:ext uri="{FF2B5EF4-FFF2-40B4-BE49-F238E27FC236}">
                <a16:creationId xmlns:a16="http://schemas.microsoft.com/office/drawing/2014/main" xmlns="" id="{DB2CE8D6-5B4E-4EBE-9ED5-A1DA7E2A5CDA}"/>
              </a:ext>
            </a:extLst>
          </p:cNvPr>
          <p:cNvSpPr/>
          <p:nvPr/>
        </p:nvSpPr>
        <p:spPr>
          <a:xfrm>
            <a:off x="7209816" y="0"/>
            <a:ext cx="4143984" cy="5747660"/>
          </a:xfrm>
          <a:custGeom>
            <a:avLst/>
            <a:gdLst>
              <a:gd name="connsiteX0" fmla="*/ 0 w 3843750"/>
              <a:gd name="connsiteY0" fmla="*/ 346 h 5956080"/>
              <a:gd name="connsiteX1" fmla="*/ 72373 w 3843750"/>
              <a:gd name="connsiteY1" fmla="*/ 2447534 h 5956080"/>
              <a:gd name="connsiteX2" fmla="*/ 145093 w 3843750"/>
              <a:gd name="connsiteY2" fmla="*/ 3878724 h 5956080"/>
              <a:gd name="connsiteX3" fmla="*/ 237897 w 3843750"/>
              <a:gd name="connsiteY3" fmla="*/ 4208041 h 5956080"/>
              <a:gd name="connsiteX4" fmla="*/ 281875 w 3843750"/>
              <a:gd name="connsiteY4" fmla="*/ 4677601 h 5956080"/>
              <a:gd name="connsiteX5" fmla="*/ 360135 w 3843750"/>
              <a:gd name="connsiteY5" fmla="*/ 5287407 h 5956080"/>
              <a:gd name="connsiteX6" fmla="*/ 414155 w 3843750"/>
              <a:gd name="connsiteY6" fmla="*/ 5817914 h 5956080"/>
              <a:gd name="connsiteX7" fmla="*/ 681487 w 3843750"/>
              <a:gd name="connsiteY7" fmla="*/ 5914873 h 5956080"/>
              <a:gd name="connsiteX8" fmla="*/ 892373 w 3843750"/>
              <a:gd name="connsiteY8" fmla="*/ 5605295 h 5956080"/>
              <a:gd name="connsiteX9" fmla="*/ 1027770 w 3843750"/>
              <a:gd name="connsiteY9" fmla="*/ 5804063 h 5956080"/>
              <a:gd name="connsiteX10" fmla="*/ 1200566 w 3843750"/>
              <a:gd name="connsiteY10" fmla="*/ 5527036 h 5956080"/>
              <a:gd name="connsiteX11" fmla="*/ 1348083 w 3843750"/>
              <a:gd name="connsiteY11" fmla="*/ 5363590 h 5956080"/>
              <a:gd name="connsiteX12" fmla="*/ 1425997 w 3843750"/>
              <a:gd name="connsiteY12" fmla="*/ 4800532 h 5956080"/>
              <a:gd name="connsiteX13" fmla="*/ 1517416 w 3843750"/>
              <a:gd name="connsiteY13" fmla="*/ 4640549 h 5956080"/>
              <a:gd name="connsiteX14" fmla="*/ 1569705 w 3843750"/>
              <a:gd name="connsiteY14" fmla="*/ 4803995 h 5956080"/>
              <a:gd name="connsiteX15" fmla="*/ 1530921 w 3843750"/>
              <a:gd name="connsiteY15" fmla="*/ 5433885 h 5956080"/>
              <a:gd name="connsiteX16" fmla="*/ 1614721 w 3843750"/>
              <a:gd name="connsiteY16" fmla="*/ 5319957 h 5956080"/>
              <a:gd name="connsiteX17" fmla="*/ 1800676 w 3843750"/>
              <a:gd name="connsiteY17" fmla="*/ 4608691 h 5956080"/>
              <a:gd name="connsiteX18" fmla="*/ 1918759 w 3843750"/>
              <a:gd name="connsiteY18" fmla="*/ 4486799 h 5956080"/>
              <a:gd name="connsiteX19" fmla="*/ 2009139 w 3843750"/>
              <a:gd name="connsiteY19" fmla="*/ 4715000 h 5956080"/>
              <a:gd name="connsiteX20" fmla="*/ 2135532 w 3843750"/>
              <a:gd name="connsiteY20" fmla="*/ 5321689 h 5956080"/>
              <a:gd name="connsiteX21" fmla="*/ 2209291 w 3843750"/>
              <a:gd name="connsiteY21" fmla="*/ 5028733 h 5956080"/>
              <a:gd name="connsiteX22" fmla="*/ 2501208 w 3843750"/>
              <a:gd name="connsiteY22" fmla="*/ 4457711 h 5956080"/>
              <a:gd name="connsiteX23" fmla="*/ 2695127 w 3843750"/>
              <a:gd name="connsiteY23" fmla="*/ 4973674 h 5956080"/>
              <a:gd name="connsiteX24" fmla="*/ 2825329 w 3843750"/>
              <a:gd name="connsiteY24" fmla="*/ 4563328 h 5956080"/>
              <a:gd name="connsiteX25" fmla="*/ 2904628 w 3843750"/>
              <a:gd name="connsiteY25" fmla="*/ 4466368 h 5956080"/>
              <a:gd name="connsiteX26" fmla="*/ 2922635 w 3843750"/>
              <a:gd name="connsiteY26" fmla="*/ 4519696 h 5956080"/>
              <a:gd name="connsiteX27" fmla="*/ 3089544 w 3843750"/>
              <a:gd name="connsiteY27" fmla="*/ 3606545 h 5956080"/>
              <a:gd name="connsiteX28" fmla="*/ 3150490 w 3843750"/>
              <a:gd name="connsiteY28" fmla="*/ 3989882 h 5956080"/>
              <a:gd name="connsiteX29" fmla="*/ 3755448 w 3843750"/>
              <a:gd name="connsiteY29" fmla="*/ 1538193 h 5956080"/>
              <a:gd name="connsiteX30" fmla="*/ 3850330 w 3843750"/>
              <a:gd name="connsiteY30" fmla="*/ 0 h 5956080"/>
              <a:gd name="connsiteX31" fmla="*/ 0 w 3843750"/>
              <a:gd name="connsiteY31" fmla="*/ 0 h 5956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843750" h="5956080">
                <a:moveTo>
                  <a:pt x="0" y="346"/>
                </a:moveTo>
                <a:cubicBezTo>
                  <a:pt x="12120" y="1234155"/>
                  <a:pt x="72720" y="2447534"/>
                  <a:pt x="72373" y="2447534"/>
                </a:cubicBezTo>
                <a:cubicBezTo>
                  <a:pt x="72720" y="2449265"/>
                  <a:pt x="114274" y="3641520"/>
                  <a:pt x="145093" y="3878724"/>
                </a:cubicBezTo>
                <a:cubicBezTo>
                  <a:pt x="176258" y="4119392"/>
                  <a:pt x="210194" y="3969797"/>
                  <a:pt x="237897" y="4208041"/>
                </a:cubicBezTo>
                <a:cubicBezTo>
                  <a:pt x="250017" y="4367677"/>
                  <a:pt x="237204" y="4527661"/>
                  <a:pt x="281875" y="4677601"/>
                </a:cubicBezTo>
                <a:cubicBezTo>
                  <a:pt x="278758" y="4908226"/>
                  <a:pt x="338319" y="5059552"/>
                  <a:pt x="360135" y="5287407"/>
                </a:cubicBezTo>
                <a:cubicBezTo>
                  <a:pt x="370177" y="5468860"/>
                  <a:pt x="348015" y="5649274"/>
                  <a:pt x="414155" y="5817914"/>
                </a:cubicBezTo>
                <a:cubicBezTo>
                  <a:pt x="467137" y="5947770"/>
                  <a:pt x="534662" y="6049578"/>
                  <a:pt x="681487" y="5914873"/>
                </a:cubicBezTo>
                <a:cubicBezTo>
                  <a:pt x="680448" y="5747964"/>
                  <a:pt x="925963" y="5772897"/>
                  <a:pt x="892373" y="5605295"/>
                </a:cubicBezTo>
                <a:cubicBezTo>
                  <a:pt x="1003184" y="5641309"/>
                  <a:pt x="945009" y="5759046"/>
                  <a:pt x="1027770" y="5804063"/>
                </a:cubicBezTo>
                <a:cubicBezTo>
                  <a:pt x="1099105" y="5719915"/>
                  <a:pt x="1051664" y="5551968"/>
                  <a:pt x="1200566" y="5527036"/>
                </a:cubicBezTo>
                <a:cubicBezTo>
                  <a:pt x="1352931" y="5564088"/>
                  <a:pt x="1336655" y="5453970"/>
                  <a:pt x="1348083" y="5363590"/>
                </a:cubicBezTo>
                <a:cubicBezTo>
                  <a:pt x="1370938" y="5149586"/>
                  <a:pt x="1389291" y="5009687"/>
                  <a:pt x="1425997" y="4800532"/>
                </a:cubicBezTo>
                <a:cubicBezTo>
                  <a:pt x="1436385" y="4748243"/>
                  <a:pt x="1415608" y="4628775"/>
                  <a:pt x="1517416" y="4640549"/>
                </a:cubicBezTo>
                <a:cubicBezTo>
                  <a:pt x="1596022" y="4651976"/>
                  <a:pt x="1566242" y="4746512"/>
                  <a:pt x="1569705" y="4803995"/>
                </a:cubicBezTo>
                <a:cubicBezTo>
                  <a:pt x="1600177" y="5128809"/>
                  <a:pt x="1532998" y="5109763"/>
                  <a:pt x="1530921" y="5433885"/>
                </a:cubicBezTo>
                <a:cubicBezTo>
                  <a:pt x="1530574" y="5446697"/>
                  <a:pt x="1580786" y="5458125"/>
                  <a:pt x="1614721" y="5319957"/>
                </a:cubicBezTo>
                <a:cubicBezTo>
                  <a:pt x="1681208" y="5047432"/>
                  <a:pt x="1760507" y="4832736"/>
                  <a:pt x="1800676" y="4608691"/>
                </a:cubicBezTo>
                <a:cubicBezTo>
                  <a:pt x="1848463" y="4656824"/>
                  <a:pt x="1889671" y="4439704"/>
                  <a:pt x="1918759" y="4486799"/>
                </a:cubicBezTo>
                <a:cubicBezTo>
                  <a:pt x="1932264" y="4566098"/>
                  <a:pt x="1956503" y="4642626"/>
                  <a:pt x="2009139" y="4715000"/>
                </a:cubicBezTo>
                <a:cubicBezTo>
                  <a:pt x="2054502" y="4933851"/>
                  <a:pt x="2004983" y="5137812"/>
                  <a:pt x="2135532" y="5321689"/>
                </a:cubicBezTo>
                <a:cubicBezTo>
                  <a:pt x="2135532" y="5321689"/>
                  <a:pt x="2137610" y="5265245"/>
                  <a:pt x="2209291" y="5028733"/>
                </a:cubicBezTo>
                <a:cubicBezTo>
                  <a:pt x="2267120" y="4838277"/>
                  <a:pt x="2341225" y="4936622"/>
                  <a:pt x="2501208" y="4457711"/>
                </a:cubicBezTo>
                <a:cubicBezTo>
                  <a:pt x="2545186" y="4641934"/>
                  <a:pt x="2446495" y="4877753"/>
                  <a:pt x="2695127" y="4973674"/>
                </a:cubicBezTo>
                <a:cubicBezTo>
                  <a:pt x="2743260" y="4833775"/>
                  <a:pt x="2706208" y="4662365"/>
                  <a:pt x="2825329" y="4563328"/>
                </a:cubicBezTo>
                <a:cubicBezTo>
                  <a:pt x="2859958" y="4534586"/>
                  <a:pt x="2884890" y="4501689"/>
                  <a:pt x="2904628" y="4466368"/>
                </a:cubicBezTo>
                <a:cubicBezTo>
                  <a:pt x="2910515" y="4484375"/>
                  <a:pt x="2916749" y="4503074"/>
                  <a:pt x="2922635" y="4519696"/>
                </a:cubicBezTo>
                <a:cubicBezTo>
                  <a:pt x="2946529" y="4491647"/>
                  <a:pt x="3082618" y="3784882"/>
                  <a:pt x="3089544" y="3606545"/>
                </a:cubicBezTo>
                <a:cubicBezTo>
                  <a:pt x="3124172" y="3733285"/>
                  <a:pt x="3150490" y="3989882"/>
                  <a:pt x="3150490" y="3989882"/>
                </a:cubicBezTo>
                <a:cubicBezTo>
                  <a:pt x="3150490" y="3989882"/>
                  <a:pt x="3300085" y="3936900"/>
                  <a:pt x="3755448" y="1538193"/>
                </a:cubicBezTo>
                <a:cubicBezTo>
                  <a:pt x="3791461" y="1348775"/>
                  <a:pt x="3824704" y="697762"/>
                  <a:pt x="3850330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64AD5705-B027-4C44-B38A-60296E29E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078991"/>
            <a:ext cx="5266944" cy="3136392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BE8BBAC4-9088-44CF-BA2D-B8DD24FB5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279392"/>
            <a:ext cx="5266944" cy="1500187"/>
          </a:xfrm>
        </p:spPr>
        <p:txBody>
          <a:bodyPr/>
          <a:lstStyle>
            <a:lvl1pPr marL="0" indent="0">
              <a:buNone/>
              <a:defRPr sz="24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3793FB3F-D2A6-4919-B57B-C08861D46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989049E0-6BE5-43FA-A4D4-ACAFC871A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DF8C28D-1479-4F15-B906-0AEBBCCA8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7901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xmlns="" id="{FD51F360-8860-4FB5-A0A5-773473DD8B39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D2A77EC9-372A-4ECA-9088-780532AF0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7C882CE-1B27-414A-9B06-AA5D2DB683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A0397E60-5D92-4530-96D1-FC09AF3C27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9088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034240FE-0C6A-47E9-9B0A-7B3C60877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2/25/2021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8671AE1B-BB18-4C7E-AA77-3A4D401A5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76FA7B1D-FEDD-4E29-A352-29E5F498B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5324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 descr="Tag=AccentColor&#10;Flavor=Light&#10;Target=Fill">
            <a:extLst>
              <a:ext uri="{FF2B5EF4-FFF2-40B4-BE49-F238E27FC236}">
                <a16:creationId xmlns:a16="http://schemas.microsoft.com/office/drawing/2014/main" xmlns="" id="{527D753D-3426-457C-9082-B92894509EC0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164D2B94-0682-4185-BCE3-89AF214A4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8D65C47E-B85E-4B3E-A669-DEEC7F5DF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E324517F-FE8C-49AD-9A52-0F43010526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C80C73EC-7117-4DC2-9075-14102F2E28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190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7DD9A323-865B-4177-8F98-9BA304E022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190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2AA4E5D6-7075-4584-BD43-D966F0B58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2/25/2021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8C38B83D-8A05-4F3C-A409-1602C9630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BAD250E7-8A73-449C-A140-A2A2582D7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400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raphic 1" descr="Tag=AccentColor&#10;Flavor=Light&#10;Target=Fill">
            <a:extLst>
              <a:ext uri="{FF2B5EF4-FFF2-40B4-BE49-F238E27FC236}">
                <a16:creationId xmlns:a16="http://schemas.microsoft.com/office/drawing/2014/main" xmlns="" id="{AAFBE1F6-FC6D-4C3D-9AC3-97028E6F18C7}"/>
              </a:ext>
            </a:extLst>
          </p:cNvPr>
          <p:cNvSpPr/>
          <p:nvPr/>
        </p:nvSpPr>
        <p:spPr>
          <a:xfrm rot="10800000" flipV="1">
            <a:off x="1969639" y="181596"/>
            <a:ext cx="8252722" cy="6022258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192825A4-268B-4301-8432-F9E9B2661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3784" y="1572768"/>
            <a:ext cx="6501384" cy="4096512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DA33410F-8A90-47F6-BD39-4AC0E4358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2/25/2021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D1D819A9-F8DE-4E5C-AFC3-E0105ACD8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A4E25320-A12F-4F3E-8EC9-11292FF36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3137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2/25/2021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6456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 descr="Mask ID=&#10;Mask position=bottom, center&#10;Mask family= brushstroke, landscape, wide">
            <a:extLst>
              <a:ext uri="{FF2B5EF4-FFF2-40B4-BE49-F238E27FC236}">
                <a16:creationId xmlns:a16="http://schemas.microsoft.com/office/drawing/2014/main" xmlns="" id="{736BF44D-E8DD-45FA-931D-CBCC67D57944}"/>
              </a:ext>
            </a:extLst>
          </p:cNvPr>
          <p:cNvSpPr/>
          <p:nvPr/>
        </p:nvSpPr>
        <p:spPr>
          <a:xfrm>
            <a:off x="1768100" y="-1"/>
            <a:ext cx="10423900" cy="5920155"/>
          </a:xfrm>
          <a:custGeom>
            <a:avLst/>
            <a:gdLst>
              <a:gd name="connsiteX0" fmla="*/ 10423900 w 10423900"/>
              <a:gd name="connsiteY0" fmla="*/ 0 h 5491534"/>
              <a:gd name="connsiteX1" fmla="*/ 3493157 w 10423900"/>
              <a:gd name="connsiteY1" fmla="*/ 0 h 5491534"/>
              <a:gd name="connsiteX2" fmla="*/ 3493018 w 10423900"/>
              <a:gd name="connsiteY2" fmla="*/ 31 h 5491534"/>
              <a:gd name="connsiteX3" fmla="*/ 3245493 w 10423900"/>
              <a:gd name="connsiteY3" fmla="*/ 104839 h 5491534"/>
              <a:gd name="connsiteX4" fmla="*/ 4434802 w 10423900"/>
              <a:gd name="connsiteY4" fmla="*/ 284558 h 5491534"/>
              <a:gd name="connsiteX5" fmla="*/ 4011937 w 10423900"/>
              <a:gd name="connsiteY5" fmla="*/ 395559 h 5491534"/>
              <a:gd name="connsiteX6" fmla="*/ 3573213 w 10423900"/>
              <a:gd name="connsiteY6" fmla="*/ 474847 h 5491534"/>
              <a:gd name="connsiteX7" fmla="*/ 3097489 w 10423900"/>
              <a:gd name="connsiteY7" fmla="*/ 532990 h 5491534"/>
              <a:gd name="connsiteX8" fmla="*/ 2664052 w 10423900"/>
              <a:gd name="connsiteY8" fmla="*/ 649279 h 5491534"/>
              <a:gd name="connsiteX9" fmla="*/ 3795218 w 10423900"/>
              <a:gd name="connsiteY9" fmla="*/ 696852 h 5491534"/>
              <a:gd name="connsiteX10" fmla="*/ 3208492 w 10423900"/>
              <a:gd name="connsiteY10" fmla="*/ 802568 h 5491534"/>
              <a:gd name="connsiteX11" fmla="*/ 2727483 w 10423900"/>
              <a:gd name="connsiteY11" fmla="*/ 939999 h 5491534"/>
              <a:gd name="connsiteX12" fmla="*/ 2389190 w 10423900"/>
              <a:gd name="connsiteY12" fmla="*/ 1003429 h 5491534"/>
              <a:gd name="connsiteX13" fmla="*/ 2029754 w 10423900"/>
              <a:gd name="connsiteY13" fmla="*/ 1019287 h 5491534"/>
              <a:gd name="connsiteX14" fmla="*/ 1945181 w 10423900"/>
              <a:gd name="connsiteY14" fmla="*/ 1119716 h 5491534"/>
              <a:gd name="connsiteX15" fmla="*/ 2056184 w 10423900"/>
              <a:gd name="connsiteY15" fmla="*/ 1225434 h 5491534"/>
              <a:gd name="connsiteX16" fmla="*/ 2225329 w 10423900"/>
              <a:gd name="connsiteY16" fmla="*/ 1236004 h 5491534"/>
              <a:gd name="connsiteX17" fmla="*/ 3234920 w 10423900"/>
              <a:gd name="connsiteY17" fmla="*/ 1262435 h 5491534"/>
              <a:gd name="connsiteX18" fmla="*/ 0 w 10423900"/>
              <a:gd name="connsiteY18" fmla="*/ 1495009 h 5491534"/>
              <a:gd name="connsiteX19" fmla="*/ 438724 w 10423900"/>
              <a:gd name="connsiteY19" fmla="*/ 1637728 h 5491534"/>
              <a:gd name="connsiteX20" fmla="*/ 586726 w 10423900"/>
              <a:gd name="connsiteY20" fmla="*/ 2028877 h 5491534"/>
              <a:gd name="connsiteX21" fmla="*/ 1125878 w 10423900"/>
              <a:gd name="connsiteY21" fmla="*/ 2250882 h 5491534"/>
              <a:gd name="connsiteX22" fmla="*/ 1474744 w 10423900"/>
              <a:gd name="connsiteY22" fmla="*/ 2330169 h 5491534"/>
              <a:gd name="connsiteX23" fmla="*/ 2272901 w 10423900"/>
              <a:gd name="connsiteY23" fmla="*/ 2446458 h 5491534"/>
              <a:gd name="connsiteX24" fmla="*/ 2389190 w 10423900"/>
              <a:gd name="connsiteY24" fmla="*/ 2636747 h 5491534"/>
              <a:gd name="connsiteX25" fmla="*/ 2489621 w 10423900"/>
              <a:gd name="connsiteY25" fmla="*/ 2848179 h 5491534"/>
              <a:gd name="connsiteX26" fmla="*/ 2701053 w 10423900"/>
              <a:gd name="connsiteY26" fmla="*/ 2985611 h 5491534"/>
              <a:gd name="connsiteX27" fmla="*/ 1057165 w 10423900"/>
              <a:gd name="connsiteY27" fmla="*/ 2964468 h 5491534"/>
              <a:gd name="connsiteX28" fmla="*/ 2912485 w 10423900"/>
              <a:gd name="connsiteY28" fmla="*/ 3408477 h 5491534"/>
              <a:gd name="connsiteX29" fmla="*/ 2748626 w 10423900"/>
              <a:gd name="connsiteY29" fmla="*/ 3582909 h 5491534"/>
              <a:gd name="connsiteX30" fmla="*/ 3763503 w 10423900"/>
              <a:gd name="connsiteY30" fmla="*/ 3820771 h 5491534"/>
              <a:gd name="connsiteX31" fmla="*/ 3219063 w 10423900"/>
              <a:gd name="connsiteY31" fmla="*/ 3847199 h 5491534"/>
              <a:gd name="connsiteX32" fmla="*/ 6385269 w 10423900"/>
              <a:gd name="connsiteY32" fmla="*/ 4840933 h 5491534"/>
              <a:gd name="connsiteX33" fmla="*/ 10285854 w 10423900"/>
              <a:gd name="connsiteY33" fmla="*/ 5471118 h 5491534"/>
              <a:gd name="connsiteX34" fmla="*/ 10423900 w 10423900"/>
              <a:gd name="connsiteY34" fmla="*/ 5491534 h 5491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3900" h="5491534">
                <a:moveTo>
                  <a:pt x="10423900" y="0"/>
                </a:moveTo>
                <a:lnTo>
                  <a:pt x="3493157" y="0"/>
                </a:lnTo>
                <a:lnTo>
                  <a:pt x="3493018" y="31"/>
                </a:lnTo>
                <a:cubicBezTo>
                  <a:pt x="3414969" y="12668"/>
                  <a:pt x="3328744" y="21588"/>
                  <a:pt x="3245493" y="104839"/>
                </a:cubicBezTo>
                <a:cubicBezTo>
                  <a:pt x="3668357" y="162984"/>
                  <a:pt x="4075366" y="51981"/>
                  <a:pt x="4434802" y="284558"/>
                </a:cubicBezTo>
                <a:cubicBezTo>
                  <a:pt x="4302656" y="400846"/>
                  <a:pt x="4154654" y="374416"/>
                  <a:pt x="4011937" y="395559"/>
                </a:cubicBezTo>
                <a:cubicBezTo>
                  <a:pt x="3863934" y="416704"/>
                  <a:pt x="3721217" y="453704"/>
                  <a:pt x="3573213" y="474847"/>
                </a:cubicBezTo>
                <a:cubicBezTo>
                  <a:pt x="3414639" y="501275"/>
                  <a:pt x="3256063" y="506562"/>
                  <a:pt x="3097489" y="532990"/>
                </a:cubicBezTo>
                <a:cubicBezTo>
                  <a:pt x="2965345" y="554135"/>
                  <a:pt x="2822627" y="517133"/>
                  <a:pt x="2664052" y="649279"/>
                </a:cubicBezTo>
                <a:cubicBezTo>
                  <a:pt x="3055203" y="744424"/>
                  <a:pt x="3409352" y="601706"/>
                  <a:pt x="3795218" y="696852"/>
                </a:cubicBezTo>
                <a:cubicBezTo>
                  <a:pt x="3567928" y="781425"/>
                  <a:pt x="3382924" y="754995"/>
                  <a:pt x="3208492" y="802568"/>
                </a:cubicBezTo>
                <a:cubicBezTo>
                  <a:pt x="3049916" y="850140"/>
                  <a:pt x="2859627" y="797282"/>
                  <a:pt x="2727483" y="939999"/>
                </a:cubicBezTo>
                <a:cubicBezTo>
                  <a:pt x="2627052" y="1051000"/>
                  <a:pt x="2521336" y="1066858"/>
                  <a:pt x="2389190" y="1003429"/>
                </a:cubicBezTo>
                <a:cubicBezTo>
                  <a:pt x="2272901" y="945284"/>
                  <a:pt x="2146043" y="961142"/>
                  <a:pt x="2029754" y="1019287"/>
                </a:cubicBezTo>
                <a:cubicBezTo>
                  <a:pt x="1987468" y="1040430"/>
                  <a:pt x="1945181" y="1066858"/>
                  <a:pt x="1945181" y="1119716"/>
                </a:cubicBezTo>
                <a:cubicBezTo>
                  <a:pt x="1945181" y="1193719"/>
                  <a:pt x="1998039" y="1214862"/>
                  <a:pt x="2056184" y="1225434"/>
                </a:cubicBezTo>
                <a:cubicBezTo>
                  <a:pt x="2109042" y="1236004"/>
                  <a:pt x="2172471" y="1246577"/>
                  <a:pt x="2225329" y="1236004"/>
                </a:cubicBezTo>
                <a:cubicBezTo>
                  <a:pt x="2563622" y="1177861"/>
                  <a:pt x="2896629" y="1273005"/>
                  <a:pt x="3234920" y="1262435"/>
                </a:cubicBezTo>
                <a:cubicBezTo>
                  <a:pt x="2172471" y="1489724"/>
                  <a:pt x="1099450" y="1415723"/>
                  <a:pt x="0" y="1495009"/>
                </a:cubicBezTo>
                <a:cubicBezTo>
                  <a:pt x="142717" y="1653583"/>
                  <a:pt x="327721" y="1521439"/>
                  <a:pt x="438724" y="1637728"/>
                </a:cubicBezTo>
                <a:cubicBezTo>
                  <a:pt x="333006" y="1880875"/>
                  <a:pt x="375293" y="2013020"/>
                  <a:pt x="586726" y="2028877"/>
                </a:cubicBezTo>
                <a:cubicBezTo>
                  <a:pt x="792873" y="2044734"/>
                  <a:pt x="1014877" y="1960161"/>
                  <a:pt x="1125878" y="2250882"/>
                </a:cubicBezTo>
                <a:cubicBezTo>
                  <a:pt x="1157593" y="2340740"/>
                  <a:pt x="1353170" y="2314312"/>
                  <a:pt x="1474744" y="2330169"/>
                </a:cubicBezTo>
                <a:cubicBezTo>
                  <a:pt x="1739034" y="2367170"/>
                  <a:pt x="2019183" y="2330169"/>
                  <a:pt x="2272901" y="2446458"/>
                </a:cubicBezTo>
                <a:cubicBezTo>
                  <a:pt x="2373332" y="2488744"/>
                  <a:pt x="2442048" y="2520459"/>
                  <a:pt x="2389190" y="2636747"/>
                </a:cubicBezTo>
                <a:cubicBezTo>
                  <a:pt x="2336332" y="2758321"/>
                  <a:pt x="2405048" y="2800607"/>
                  <a:pt x="2489621" y="2848179"/>
                </a:cubicBezTo>
                <a:cubicBezTo>
                  <a:pt x="2553051" y="2885180"/>
                  <a:pt x="2648195" y="2874609"/>
                  <a:pt x="2701053" y="2985611"/>
                </a:cubicBezTo>
                <a:cubicBezTo>
                  <a:pt x="2146043" y="2969753"/>
                  <a:pt x="1606888" y="2879895"/>
                  <a:pt x="1057165" y="2964468"/>
                </a:cubicBezTo>
                <a:cubicBezTo>
                  <a:pt x="1659748" y="3175900"/>
                  <a:pt x="2320474" y="3165328"/>
                  <a:pt x="2912485" y="3408477"/>
                </a:cubicBezTo>
                <a:cubicBezTo>
                  <a:pt x="2891342" y="3493050"/>
                  <a:pt x="2753911" y="3456048"/>
                  <a:pt x="2748626" y="3582909"/>
                </a:cubicBezTo>
                <a:cubicBezTo>
                  <a:pt x="3060489" y="3715055"/>
                  <a:pt x="3435782" y="3625195"/>
                  <a:pt x="3763503" y="3820771"/>
                </a:cubicBezTo>
                <a:cubicBezTo>
                  <a:pt x="3573213" y="3910629"/>
                  <a:pt x="3398782" y="3762626"/>
                  <a:pt x="3219063" y="3847199"/>
                </a:cubicBezTo>
                <a:cubicBezTo>
                  <a:pt x="3277208" y="3974060"/>
                  <a:pt x="5909545" y="4756360"/>
                  <a:pt x="6385269" y="4840933"/>
                </a:cubicBezTo>
                <a:cubicBezTo>
                  <a:pt x="7171204" y="4982659"/>
                  <a:pt x="9157515" y="5302348"/>
                  <a:pt x="10285854" y="5471118"/>
                </a:cubicBezTo>
                <a:lnTo>
                  <a:pt x="10423900" y="5491534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2/25/2021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9570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xmlns="" id="{76C5A8FA-6B61-4934-AF55-C595090CA5DC}"/>
              </a:ext>
            </a:extLst>
          </p:cNvPr>
          <p:cNvSpPr/>
          <p:nvPr/>
        </p:nvSpPr>
        <p:spPr>
          <a:xfrm>
            <a:off x="4726728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146AD042-DE90-4088-8A07-B9A64C2CE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40080"/>
            <a:ext cx="3886200" cy="2953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F2FFC98-62A0-445A-BEDA-785BE925A1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9168" y="640080"/>
            <a:ext cx="4489704" cy="5596128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DB4D7827-8489-4EE4-88EE-16685FE6D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776472"/>
            <a:ext cx="3886200" cy="246888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8C33534F-EA91-4A50-B0F6-10D689E45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2/25/2021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6C20F3F7-8B4B-4015-AA9C-109D05B2F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910B6EE2-78A1-4D01-87BE-A1487FBD2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3415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08615C6B-1C98-4B1C-AB4B-1E1898E59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2E8DFF97-B7FD-47F9-BC7F-DD4B4C5EA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A1831D22-079E-43E3-86A4-BA12DB888C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04E684-10F4-4CC3-A0B9-F03AA7BE37CF}" type="datetimeFigureOut">
              <a:rPr lang="en-US" smtClean="0"/>
              <a:t>2/25/2021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A14C30A2-140B-4A5D-BEEC-C1314AF1F3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1B71BA8F-7826-496D-91F8-B3ECDF34DA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40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1" r:id="rId2"/>
    <p:sldLayoutId id="2147483670" r:id="rId3"/>
    <p:sldLayoutId id="2147483669" r:id="rId4"/>
    <p:sldLayoutId id="2147483668" r:id="rId5"/>
    <p:sldLayoutId id="2147483667" r:id="rId6"/>
    <p:sldLayoutId id="2147483666" r:id="rId7"/>
    <p:sldLayoutId id="2147483665" r:id="rId8"/>
    <p:sldLayoutId id="2147483664" r:id="rId9"/>
    <p:sldLayoutId id="2147483663" r:id="rId10"/>
    <p:sldLayoutId id="2147483661" r:id="rId11"/>
    <p:sldLayoutId id="214748366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i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andy.codegym.vn/portal#/finance-policy" TargetMode="External"/><Relationship Id="rId2" Type="http://schemas.openxmlformats.org/officeDocument/2006/relationships/hyperlink" Target="https://andy.codegym.vn/portal#/educate-policy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g9eu6itN5Ls&amp;list=PL9yu4ScFhKGwARkCAB-e0P-ebGDNEpjVm&amp;index=11" TargetMode="External"/><Relationship Id="rId2" Type="http://schemas.openxmlformats.org/officeDocument/2006/relationships/hyperlink" Target="https://www.youtube.com/watch?v=QvoCEH1HlIg&amp;list=PL9yu4ScFhKGwARkCAB-e0P-ebGDNEpjVm&amp;index=13&amp;t=0s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8">
            <a:extLst>
              <a:ext uri="{FF2B5EF4-FFF2-40B4-BE49-F238E27FC236}">
                <a16:creationId xmlns:a16="http://schemas.microsoft.com/office/drawing/2014/main" xmlns="" id="{6FB6BA45-21D7-4ECD-971E-90FC03AE182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3">
            <a:extLst>
              <a:ext uri="{FF2B5EF4-FFF2-40B4-BE49-F238E27FC236}">
                <a16:creationId xmlns:a16="http://schemas.microsoft.com/office/drawing/2014/main" xmlns="" id="{91B66DD9-2B40-42D8-A63C-46733B57F35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-1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6" name="Freeform: Shape 10">
            <a:extLst>
              <a:ext uri="{FF2B5EF4-FFF2-40B4-BE49-F238E27FC236}">
                <a16:creationId xmlns:a16="http://schemas.microsoft.com/office/drawing/2014/main" xmlns="" id="{EED8D03E-F375-4E67-B932-FF9B007BB42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5400000">
            <a:off x="6997530" y="1025355"/>
            <a:ext cx="3850317" cy="6538623"/>
          </a:xfrm>
          <a:custGeom>
            <a:avLst/>
            <a:gdLst>
              <a:gd name="connsiteX0" fmla="*/ 0 w 3850317"/>
              <a:gd name="connsiteY0" fmla="*/ 0 h 5978116"/>
              <a:gd name="connsiteX1" fmla="*/ 3850317 w 3850317"/>
              <a:gd name="connsiteY1" fmla="*/ 0 h 5978116"/>
              <a:gd name="connsiteX2" fmla="*/ 3840373 w 3850317"/>
              <a:gd name="connsiteY2" fmla="*/ 258313 h 5978116"/>
              <a:gd name="connsiteX3" fmla="*/ 3755448 w 3850317"/>
              <a:gd name="connsiteY3" fmla="*/ 1537847 h 5978116"/>
              <a:gd name="connsiteX4" fmla="*/ 3150490 w 3850317"/>
              <a:gd name="connsiteY4" fmla="*/ 3989537 h 5978116"/>
              <a:gd name="connsiteX5" fmla="*/ 3089544 w 3850317"/>
              <a:gd name="connsiteY5" fmla="*/ 3606200 h 5978116"/>
              <a:gd name="connsiteX6" fmla="*/ 2922635 w 3850317"/>
              <a:gd name="connsiteY6" fmla="*/ 4519351 h 5978116"/>
              <a:gd name="connsiteX7" fmla="*/ 2904628 w 3850317"/>
              <a:gd name="connsiteY7" fmla="*/ 4466023 h 5978116"/>
              <a:gd name="connsiteX8" fmla="*/ 2825329 w 3850317"/>
              <a:gd name="connsiteY8" fmla="*/ 4562983 h 5978116"/>
              <a:gd name="connsiteX9" fmla="*/ 2695127 w 3850317"/>
              <a:gd name="connsiteY9" fmla="*/ 4973329 h 5978116"/>
              <a:gd name="connsiteX10" fmla="*/ 2501208 w 3850317"/>
              <a:gd name="connsiteY10" fmla="*/ 4457366 h 5978116"/>
              <a:gd name="connsiteX11" fmla="*/ 2209291 w 3850317"/>
              <a:gd name="connsiteY11" fmla="*/ 5028388 h 5978116"/>
              <a:gd name="connsiteX12" fmla="*/ 2135532 w 3850317"/>
              <a:gd name="connsiteY12" fmla="*/ 5321344 h 5978116"/>
              <a:gd name="connsiteX13" fmla="*/ 2009139 w 3850317"/>
              <a:gd name="connsiteY13" fmla="*/ 4714655 h 5978116"/>
              <a:gd name="connsiteX14" fmla="*/ 1918759 w 3850317"/>
              <a:gd name="connsiteY14" fmla="*/ 4486454 h 5978116"/>
              <a:gd name="connsiteX15" fmla="*/ 1800676 w 3850317"/>
              <a:gd name="connsiteY15" fmla="*/ 4608346 h 5978116"/>
              <a:gd name="connsiteX16" fmla="*/ 1614721 w 3850317"/>
              <a:gd name="connsiteY16" fmla="*/ 5319612 h 5978116"/>
              <a:gd name="connsiteX17" fmla="*/ 1530921 w 3850317"/>
              <a:gd name="connsiteY17" fmla="*/ 5433540 h 5978116"/>
              <a:gd name="connsiteX18" fmla="*/ 1569705 w 3850317"/>
              <a:gd name="connsiteY18" fmla="*/ 4803650 h 5978116"/>
              <a:gd name="connsiteX19" fmla="*/ 1517416 w 3850317"/>
              <a:gd name="connsiteY19" fmla="*/ 4640204 h 5978116"/>
              <a:gd name="connsiteX20" fmla="*/ 1425997 w 3850317"/>
              <a:gd name="connsiteY20" fmla="*/ 4800187 h 5978116"/>
              <a:gd name="connsiteX21" fmla="*/ 1348083 w 3850317"/>
              <a:gd name="connsiteY21" fmla="*/ 5363245 h 5978116"/>
              <a:gd name="connsiteX22" fmla="*/ 1200566 w 3850317"/>
              <a:gd name="connsiteY22" fmla="*/ 5526691 h 5978116"/>
              <a:gd name="connsiteX23" fmla="*/ 1027770 w 3850317"/>
              <a:gd name="connsiteY23" fmla="*/ 5803718 h 5978116"/>
              <a:gd name="connsiteX24" fmla="*/ 892373 w 3850317"/>
              <a:gd name="connsiteY24" fmla="*/ 5604950 h 5978116"/>
              <a:gd name="connsiteX25" fmla="*/ 681487 w 3850317"/>
              <a:gd name="connsiteY25" fmla="*/ 5914528 h 5978116"/>
              <a:gd name="connsiteX26" fmla="*/ 414155 w 3850317"/>
              <a:gd name="connsiteY26" fmla="*/ 5817569 h 5978116"/>
              <a:gd name="connsiteX27" fmla="*/ 360135 w 3850317"/>
              <a:gd name="connsiteY27" fmla="*/ 5287062 h 5978116"/>
              <a:gd name="connsiteX28" fmla="*/ 281875 w 3850317"/>
              <a:gd name="connsiteY28" fmla="*/ 4677256 h 5978116"/>
              <a:gd name="connsiteX29" fmla="*/ 237897 w 3850317"/>
              <a:gd name="connsiteY29" fmla="*/ 4207696 h 5978116"/>
              <a:gd name="connsiteX30" fmla="*/ 145093 w 3850317"/>
              <a:gd name="connsiteY30" fmla="*/ 3878379 h 5978116"/>
              <a:gd name="connsiteX31" fmla="*/ 72373 w 3850317"/>
              <a:gd name="connsiteY31" fmla="*/ 2447189 h 5978116"/>
              <a:gd name="connsiteX32" fmla="*/ 0 w 3850317"/>
              <a:gd name="connsiteY32" fmla="*/ 0 h 5978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3850317" h="5978116">
                <a:moveTo>
                  <a:pt x="0" y="0"/>
                </a:moveTo>
                <a:lnTo>
                  <a:pt x="3850317" y="0"/>
                </a:lnTo>
                <a:lnTo>
                  <a:pt x="3840373" y="258313"/>
                </a:lnTo>
                <a:cubicBezTo>
                  <a:pt x="3816350" y="852957"/>
                  <a:pt x="3786959" y="1372106"/>
                  <a:pt x="3755448" y="1537847"/>
                </a:cubicBezTo>
                <a:cubicBezTo>
                  <a:pt x="3300085" y="3936555"/>
                  <a:pt x="3150490" y="3989537"/>
                  <a:pt x="3150490" y="3989537"/>
                </a:cubicBezTo>
                <a:cubicBezTo>
                  <a:pt x="3150490" y="3989537"/>
                  <a:pt x="3124172" y="3732940"/>
                  <a:pt x="3089544" y="3606200"/>
                </a:cubicBezTo>
                <a:cubicBezTo>
                  <a:pt x="3082618" y="3784537"/>
                  <a:pt x="2946529" y="4491302"/>
                  <a:pt x="2922635" y="4519351"/>
                </a:cubicBezTo>
                <a:cubicBezTo>
                  <a:pt x="2916749" y="4502729"/>
                  <a:pt x="2910515" y="4484030"/>
                  <a:pt x="2904628" y="4466023"/>
                </a:cubicBezTo>
                <a:cubicBezTo>
                  <a:pt x="2884890" y="4501344"/>
                  <a:pt x="2859958" y="4534241"/>
                  <a:pt x="2825329" y="4562983"/>
                </a:cubicBezTo>
                <a:cubicBezTo>
                  <a:pt x="2706208" y="4662020"/>
                  <a:pt x="2743260" y="4833430"/>
                  <a:pt x="2695127" y="4973329"/>
                </a:cubicBezTo>
                <a:cubicBezTo>
                  <a:pt x="2446495" y="4877408"/>
                  <a:pt x="2545186" y="4641589"/>
                  <a:pt x="2501208" y="4457366"/>
                </a:cubicBezTo>
                <a:cubicBezTo>
                  <a:pt x="2341225" y="4936277"/>
                  <a:pt x="2267120" y="4837932"/>
                  <a:pt x="2209291" y="5028388"/>
                </a:cubicBezTo>
                <a:cubicBezTo>
                  <a:pt x="2137610" y="5264900"/>
                  <a:pt x="2135532" y="5321344"/>
                  <a:pt x="2135532" y="5321344"/>
                </a:cubicBezTo>
                <a:cubicBezTo>
                  <a:pt x="2004983" y="5137467"/>
                  <a:pt x="2054502" y="4933506"/>
                  <a:pt x="2009139" y="4714655"/>
                </a:cubicBezTo>
                <a:cubicBezTo>
                  <a:pt x="1956503" y="4642281"/>
                  <a:pt x="1932264" y="4565753"/>
                  <a:pt x="1918759" y="4486454"/>
                </a:cubicBezTo>
                <a:cubicBezTo>
                  <a:pt x="1889671" y="4439359"/>
                  <a:pt x="1848463" y="4656479"/>
                  <a:pt x="1800676" y="4608346"/>
                </a:cubicBezTo>
                <a:cubicBezTo>
                  <a:pt x="1760507" y="4832391"/>
                  <a:pt x="1681208" y="5047087"/>
                  <a:pt x="1614721" y="5319612"/>
                </a:cubicBezTo>
                <a:cubicBezTo>
                  <a:pt x="1580786" y="5457780"/>
                  <a:pt x="1530574" y="5446352"/>
                  <a:pt x="1530921" y="5433540"/>
                </a:cubicBezTo>
                <a:cubicBezTo>
                  <a:pt x="1532998" y="5109418"/>
                  <a:pt x="1600177" y="5128464"/>
                  <a:pt x="1569705" y="4803650"/>
                </a:cubicBezTo>
                <a:cubicBezTo>
                  <a:pt x="1566242" y="4746167"/>
                  <a:pt x="1596022" y="4651631"/>
                  <a:pt x="1517416" y="4640204"/>
                </a:cubicBezTo>
                <a:cubicBezTo>
                  <a:pt x="1415608" y="4628430"/>
                  <a:pt x="1436385" y="4747898"/>
                  <a:pt x="1425997" y="4800187"/>
                </a:cubicBezTo>
                <a:cubicBezTo>
                  <a:pt x="1389291" y="5009342"/>
                  <a:pt x="1370938" y="5149241"/>
                  <a:pt x="1348083" y="5363245"/>
                </a:cubicBezTo>
                <a:cubicBezTo>
                  <a:pt x="1336655" y="5453625"/>
                  <a:pt x="1352931" y="5563743"/>
                  <a:pt x="1200566" y="5526691"/>
                </a:cubicBezTo>
                <a:cubicBezTo>
                  <a:pt x="1051664" y="5551623"/>
                  <a:pt x="1099105" y="5719570"/>
                  <a:pt x="1027770" y="5803718"/>
                </a:cubicBezTo>
                <a:cubicBezTo>
                  <a:pt x="945009" y="5758701"/>
                  <a:pt x="1003184" y="5640964"/>
                  <a:pt x="892373" y="5604950"/>
                </a:cubicBezTo>
                <a:cubicBezTo>
                  <a:pt x="925963" y="5772552"/>
                  <a:pt x="680448" y="5747619"/>
                  <a:pt x="681487" y="5914528"/>
                </a:cubicBezTo>
                <a:cubicBezTo>
                  <a:pt x="534662" y="6049233"/>
                  <a:pt x="467137" y="5947425"/>
                  <a:pt x="414155" y="5817569"/>
                </a:cubicBezTo>
                <a:cubicBezTo>
                  <a:pt x="348015" y="5648929"/>
                  <a:pt x="370177" y="5468515"/>
                  <a:pt x="360135" y="5287062"/>
                </a:cubicBezTo>
                <a:cubicBezTo>
                  <a:pt x="338319" y="5059207"/>
                  <a:pt x="278758" y="4907881"/>
                  <a:pt x="281875" y="4677256"/>
                </a:cubicBezTo>
                <a:cubicBezTo>
                  <a:pt x="237204" y="4527316"/>
                  <a:pt x="250017" y="4367332"/>
                  <a:pt x="237897" y="4207696"/>
                </a:cubicBezTo>
                <a:cubicBezTo>
                  <a:pt x="210194" y="3969452"/>
                  <a:pt x="176258" y="4119047"/>
                  <a:pt x="145093" y="3878379"/>
                </a:cubicBezTo>
                <a:cubicBezTo>
                  <a:pt x="114274" y="3641175"/>
                  <a:pt x="72720" y="2448920"/>
                  <a:pt x="72373" y="2447189"/>
                </a:cubicBezTo>
                <a:cubicBezTo>
                  <a:pt x="72720" y="2447189"/>
                  <a:pt x="12120" y="1233809"/>
                  <a:pt x="0" y="0"/>
                </a:cubicBez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  <a:effectLst>
            <a:outerShdw blurRad="50800" dist="508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xmlns="" id="{AC04A167-D7CF-40DE-94A1-38F475E2792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5400000">
            <a:off x="6994579" y="1025355"/>
            <a:ext cx="3850317" cy="6538623"/>
          </a:xfrm>
          <a:custGeom>
            <a:avLst/>
            <a:gdLst>
              <a:gd name="connsiteX0" fmla="*/ 0 w 3850317"/>
              <a:gd name="connsiteY0" fmla="*/ 0 h 5978116"/>
              <a:gd name="connsiteX1" fmla="*/ 3850317 w 3850317"/>
              <a:gd name="connsiteY1" fmla="*/ 0 h 5978116"/>
              <a:gd name="connsiteX2" fmla="*/ 3840373 w 3850317"/>
              <a:gd name="connsiteY2" fmla="*/ 258313 h 5978116"/>
              <a:gd name="connsiteX3" fmla="*/ 3755448 w 3850317"/>
              <a:gd name="connsiteY3" fmla="*/ 1537847 h 5978116"/>
              <a:gd name="connsiteX4" fmla="*/ 3150490 w 3850317"/>
              <a:gd name="connsiteY4" fmla="*/ 3989537 h 5978116"/>
              <a:gd name="connsiteX5" fmla="*/ 3089544 w 3850317"/>
              <a:gd name="connsiteY5" fmla="*/ 3606200 h 5978116"/>
              <a:gd name="connsiteX6" fmla="*/ 2922635 w 3850317"/>
              <a:gd name="connsiteY6" fmla="*/ 4519351 h 5978116"/>
              <a:gd name="connsiteX7" fmla="*/ 2904628 w 3850317"/>
              <a:gd name="connsiteY7" fmla="*/ 4466023 h 5978116"/>
              <a:gd name="connsiteX8" fmla="*/ 2825329 w 3850317"/>
              <a:gd name="connsiteY8" fmla="*/ 4562983 h 5978116"/>
              <a:gd name="connsiteX9" fmla="*/ 2695127 w 3850317"/>
              <a:gd name="connsiteY9" fmla="*/ 4973329 h 5978116"/>
              <a:gd name="connsiteX10" fmla="*/ 2501208 w 3850317"/>
              <a:gd name="connsiteY10" fmla="*/ 4457366 h 5978116"/>
              <a:gd name="connsiteX11" fmla="*/ 2209291 w 3850317"/>
              <a:gd name="connsiteY11" fmla="*/ 5028388 h 5978116"/>
              <a:gd name="connsiteX12" fmla="*/ 2135532 w 3850317"/>
              <a:gd name="connsiteY12" fmla="*/ 5321344 h 5978116"/>
              <a:gd name="connsiteX13" fmla="*/ 2009139 w 3850317"/>
              <a:gd name="connsiteY13" fmla="*/ 4714655 h 5978116"/>
              <a:gd name="connsiteX14" fmla="*/ 1918759 w 3850317"/>
              <a:gd name="connsiteY14" fmla="*/ 4486454 h 5978116"/>
              <a:gd name="connsiteX15" fmla="*/ 1800676 w 3850317"/>
              <a:gd name="connsiteY15" fmla="*/ 4608346 h 5978116"/>
              <a:gd name="connsiteX16" fmla="*/ 1614721 w 3850317"/>
              <a:gd name="connsiteY16" fmla="*/ 5319612 h 5978116"/>
              <a:gd name="connsiteX17" fmla="*/ 1530921 w 3850317"/>
              <a:gd name="connsiteY17" fmla="*/ 5433540 h 5978116"/>
              <a:gd name="connsiteX18" fmla="*/ 1569705 w 3850317"/>
              <a:gd name="connsiteY18" fmla="*/ 4803650 h 5978116"/>
              <a:gd name="connsiteX19" fmla="*/ 1517416 w 3850317"/>
              <a:gd name="connsiteY19" fmla="*/ 4640204 h 5978116"/>
              <a:gd name="connsiteX20" fmla="*/ 1425997 w 3850317"/>
              <a:gd name="connsiteY20" fmla="*/ 4800187 h 5978116"/>
              <a:gd name="connsiteX21" fmla="*/ 1348083 w 3850317"/>
              <a:gd name="connsiteY21" fmla="*/ 5363245 h 5978116"/>
              <a:gd name="connsiteX22" fmla="*/ 1200566 w 3850317"/>
              <a:gd name="connsiteY22" fmla="*/ 5526691 h 5978116"/>
              <a:gd name="connsiteX23" fmla="*/ 1027770 w 3850317"/>
              <a:gd name="connsiteY23" fmla="*/ 5803718 h 5978116"/>
              <a:gd name="connsiteX24" fmla="*/ 892373 w 3850317"/>
              <a:gd name="connsiteY24" fmla="*/ 5604950 h 5978116"/>
              <a:gd name="connsiteX25" fmla="*/ 681487 w 3850317"/>
              <a:gd name="connsiteY25" fmla="*/ 5914528 h 5978116"/>
              <a:gd name="connsiteX26" fmla="*/ 414155 w 3850317"/>
              <a:gd name="connsiteY26" fmla="*/ 5817569 h 5978116"/>
              <a:gd name="connsiteX27" fmla="*/ 360135 w 3850317"/>
              <a:gd name="connsiteY27" fmla="*/ 5287062 h 5978116"/>
              <a:gd name="connsiteX28" fmla="*/ 281875 w 3850317"/>
              <a:gd name="connsiteY28" fmla="*/ 4677256 h 5978116"/>
              <a:gd name="connsiteX29" fmla="*/ 237897 w 3850317"/>
              <a:gd name="connsiteY29" fmla="*/ 4207696 h 5978116"/>
              <a:gd name="connsiteX30" fmla="*/ 145093 w 3850317"/>
              <a:gd name="connsiteY30" fmla="*/ 3878379 h 5978116"/>
              <a:gd name="connsiteX31" fmla="*/ 72373 w 3850317"/>
              <a:gd name="connsiteY31" fmla="*/ 2447189 h 5978116"/>
              <a:gd name="connsiteX32" fmla="*/ 0 w 3850317"/>
              <a:gd name="connsiteY32" fmla="*/ 0 h 5978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3850317" h="5978116">
                <a:moveTo>
                  <a:pt x="0" y="0"/>
                </a:moveTo>
                <a:lnTo>
                  <a:pt x="3850317" y="0"/>
                </a:lnTo>
                <a:lnTo>
                  <a:pt x="3840373" y="258313"/>
                </a:lnTo>
                <a:cubicBezTo>
                  <a:pt x="3816350" y="852957"/>
                  <a:pt x="3786959" y="1372106"/>
                  <a:pt x="3755448" y="1537847"/>
                </a:cubicBezTo>
                <a:cubicBezTo>
                  <a:pt x="3300085" y="3936555"/>
                  <a:pt x="3150490" y="3989537"/>
                  <a:pt x="3150490" y="3989537"/>
                </a:cubicBezTo>
                <a:cubicBezTo>
                  <a:pt x="3150490" y="3989537"/>
                  <a:pt x="3124172" y="3732940"/>
                  <a:pt x="3089544" y="3606200"/>
                </a:cubicBezTo>
                <a:cubicBezTo>
                  <a:pt x="3082618" y="3784537"/>
                  <a:pt x="2946529" y="4491302"/>
                  <a:pt x="2922635" y="4519351"/>
                </a:cubicBezTo>
                <a:cubicBezTo>
                  <a:pt x="2916749" y="4502729"/>
                  <a:pt x="2910515" y="4484030"/>
                  <a:pt x="2904628" y="4466023"/>
                </a:cubicBezTo>
                <a:cubicBezTo>
                  <a:pt x="2884890" y="4501344"/>
                  <a:pt x="2859958" y="4534241"/>
                  <a:pt x="2825329" y="4562983"/>
                </a:cubicBezTo>
                <a:cubicBezTo>
                  <a:pt x="2706208" y="4662020"/>
                  <a:pt x="2743260" y="4833430"/>
                  <a:pt x="2695127" y="4973329"/>
                </a:cubicBezTo>
                <a:cubicBezTo>
                  <a:pt x="2446495" y="4877408"/>
                  <a:pt x="2545186" y="4641589"/>
                  <a:pt x="2501208" y="4457366"/>
                </a:cubicBezTo>
                <a:cubicBezTo>
                  <a:pt x="2341225" y="4936277"/>
                  <a:pt x="2267120" y="4837932"/>
                  <a:pt x="2209291" y="5028388"/>
                </a:cubicBezTo>
                <a:cubicBezTo>
                  <a:pt x="2137610" y="5264900"/>
                  <a:pt x="2135532" y="5321344"/>
                  <a:pt x="2135532" y="5321344"/>
                </a:cubicBezTo>
                <a:cubicBezTo>
                  <a:pt x="2004983" y="5137467"/>
                  <a:pt x="2054502" y="4933506"/>
                  <a:pt x="2009139" y="4714655"/>
                </a:cubicBezTo>
                <a:cubicBezTo>
                  <a:pt x="1956503" y="4642281"/>
                  <a:pt x="1932264" y="4565753"/>
                  <a:pt x="1918759" y="4486454"/>
                </a:cubicBezTo>
                <a:cubicBezTo>
                  <a:pt x="1889671" y="4439359"/>
                  <a:pt x="1848463" y="4656479"/>
                  <a:pt x="1800676" y="4608346"/>
                </a:cubicBezTo>
                <a:cubicBezTo>
                  <a:pt x="1760507" y="4832391"/>
                  <a:pt x="1681208" y="5047087"/>
                  <a:pt x="1614721" y="5319612"/>
                </a:cubicBezTo>
                <a:cubicBezTo>
                  <a:pt x="1580786" y="5457780"/>
                  <a:pt x="1530574" y="5446352"/>
                  <a:pt x="1530921" y="5433540"/>
                </a:cubicBezTo>
                <a:cubicBezTo>
                  <a:pt x="1532998" y="5109418"/>
                  <a:pt x="1600177" y="5128464"/>
                  <a:pt x="1569705" y="4803650"/>
                </a:cubicBezTo>
                <a:cubicBezTo>
                  <a:pt x="1566242" y="4746167"/>
                  <a:pt x="1596022" y="4651631"/>
                  <a:pt x="1517416" y="4640204"/>
                </a:cubicBezTo>
                <a:cubicBezTo>
                  <a:pt x="1415608" y="4628430"/>
                  <a:pt x="1436385" y="4747898"/>
                  <a:pt x="1425997" y="4800187"/>
                </a:cubicBezTo>
                <a:cubicBezTo>
                  <a:pt x="1389291" y="5009342"/>
                  <a:pt x="1370938" y="5149241"/>
                  <a:pt x="1348083" y="5363245"/>
                </a:cubicBezTo>
                <a:cubicBezTo>
                  <a:pt x="1336655" y="5453625"/>
                  <a:pt x="1352931" y="5563743"/>
                  <a:pt x="1200566" y="5526691"/>
                </a:cubicBezTo>
                <a:cubicBezTo>
                  <a:pt x="1051664" y="5551623"/>
                  <a:pt x="1099105" y="5719570"/>
                  <a:pt x="1027770" y="5803718"/>
                </a:cubicBezTo>
                <a:cubicBezTo>
                  <a:pt x="945009" y="5758701"/>
                  <a:pt x="1003184" y="5640964"/>
                  <a:pt x="892373" y="5604950"/>
                </a:cubicBezTo>
                <a:cubicBezTo>
                  <a:pt x="925963" y="5772552"/>
                  <a:pt x="680448" y="5747619"/>
                  <a:pt x="681487" y="5914528"/>
                </a:cubicBezTo>
                <a:cubicBezTo>
                  <a:pt x="534662" y="6049233"/>
                  <a:pt x="467137" y="5947425"/>
                  <a:pt x="414155" y="5817569"/>
                </a:cubicBezTo>
                <a:cubicBezTo>
                  <a:pt x="348015" y="5648929"/>
                  <a:pt x="370177" y="5468515"/>
                  <a:pt x="360135" y="5287062"/>
                </a:cubicBezTo>
                <a:cubicBezTo>
                  <a:pt x="338319" y="5059207"/>
                  <a:pt x="278758" y="4907881"/>
                  <a:pt x="281875" y="4677256"/>
                </a:cubicBezTo>
                <a:cubicBezTo>
                  <a:pt x="237204" y="4527316"/>
                  <a:pt x="250017" y="4367332"/>
                  <a:pt x="237897" y="4207696"/>
                </a:cubicBezTo>
                <a:cubicBezTo>
                  <a:pt x="210194" y="3969452"/>
                  <a:pt x="176258" y="4119047"/>
                  <a:pt x="145093" y="3878379"/>
                </a:cubicBezTo>
                <a:cubicBezTo>
                  <a:pt x="114274" y="3641175"/>
                  <a:pt x="72720" y="2448920"/>
                  <a:pt x="72373" y="2447189"/>
                </a:cubicBezTo>
                <a:cubicBezTo>
                  <a:pt x="72720" y="2447189"/>
                  <a:pt x="12120" y="1233809"/>
                  <a:pt x="0" y="0"/>
                </a:cubicBezTo>
                <a:close/>
              </a:path>
            </a:pathLst>
          </a:custGeom>
          <a:solidFill>
            <a:srgbClr val="E729B5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BA05E4D3-24AA-436D-A465-0059C1763D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87695" y="2886438"/>
            <a:ext cx="3768917" cy="1606163"/>
          </a:xfrm>
        </p:spPr>
        <p:txBody>
          <a:bodyPr>
            <a:normAutofit/>
          </a:bodyPr>
          <a:lstStyle/>
          <a:p>
            <a:r>
              <a:rPr lang="en-US" sz="4000" dirty="0"/>
              <a:t>Kick-off module </a:t>
            </a:r>
            <a:r>
              <a:rPr lang="en-US" sz="4000" dirty="0" smtClean="0"/>
              <a:t>1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8014176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E1521F6-7344-4491-ADC5-0ED938A73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144" y="136526"/>
            <a:ext cx="10515600" cy="561307"/>
          </a:xfrm>
        </p:spPr>
        <p:txBody>
          <a:bodyPr>
            <a:normAutofit fontScale="90000"/>
          </a:bodyPr>
          <a:lstStyle/>
          <a:p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Lịch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hoạt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tuần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xmlns="" id="{B45B6C14-6E95-4BF6-AAE0-96C19432825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85261470"/>
              </p:ext>
            </p:extLst>
          </p:nvPr>
        </p:nvGraphicFramePr>
        <p:xfrm>
          <a:off x="167576" y="799588"/>
          <a:ext cx="11710736" cy="503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5747"/>
                <a:gridCol w="3272589">
                  <a:extLst>
                    <a:ext uri="{9D8B030D-6E8A-4147-A177-3AD203B41FA5}">
                      <a16:colId xmlns:a16="http://schemas.microsoft.com/office/drawing/2014/main" xmlns="" val="3898736290"/>
                    </a:ext>
                  </a:extLst>
                </a:gridCol>
                <a:gridCol w="2390853">
                  <a:extLst>
                    <a:ext uri="{9D8B030D-6E8A-4147-A177-3AD203B41FA5}">
                      <a16:colId xmlns:a16="http://schemas.microsoft.com/office/drawing/2014/main" xmlns="" val="1650354369"/>
                    </a:ext>
                  </a:extLst>
                </a:gridCol>
                <a:gridCol w="962591">
                  <a:extLst>
                    <a:ext uri="{9D8B030D-6E8A-4147-A177-3AD203B41FA5}">
                      <a16:colId xmlns:a16="http://schemas.microsoft.com/office/drawing/2014/main" xmlns="" val="4273118652"/>
                    </a:ext>
                  </a:extLst>
                </a:gridCol>
                <a:gridCol w="4418956">
                  <a:extLst>
                    <a:ext uri="{9D8B030D-6E8A-4147-A177-3AD203B41FA5}">
                      <a16:colId xmlns:a16="http://schemas.microsoft.com/office/drawing/2014/main" xmlns="" val="34171128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STT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Hoạt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Động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Thời gian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Phòng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Mục tiêu / Lưu ý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359672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Presentation(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thuyết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trình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1 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chủ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đề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do 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học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viên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đăng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ký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Thứ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4 =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giờ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slack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James-ken</a:t>
                      </a:r>
                      <a:endParaRPr lang="en-US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</a:t>
                      </a:r>
                      <a:r>
                        <a:rPr lang="en-US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Cải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thiện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kỹ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năng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trình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bày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của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hv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trước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đám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đông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5771633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Note </a:t>
                      </a:r>
                      <a:r>
                        <a:rPr lang="en-US" b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câu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hỏi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cần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ôn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tập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của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bài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học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trong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tuần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endParaRPr 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Thứ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4 =&gt; Note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vào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thread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trên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slack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khi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tutor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gửi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Review (</a:t>
                      </a:r>
                      <a:r>
                        <a:rPr lang="en-US" b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ôn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tập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kiến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thức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hỏng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trong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tuần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Thứ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5 =&gt;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giờ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slack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Jame</a:t>
                      </a:r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-ken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Giảng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viên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sẽ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ôn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tập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các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kiến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thức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hỏng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trong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tuần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các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câu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hỏi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hv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note 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hôm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thứ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4</a:t>
                      </a:r>
                      <a:endParaRPr lang="en-US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Quiz 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English 7p</a:t>
                      </a:r>
                      <a:endParaRPr 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Sau</a:t>
                      </a:r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khi</a:t>
                      </a:r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review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Ôn</a:t>
                      </a:r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tập</a:t>
                      </a:r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kiến</a:t>
                      </a:r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thức</a:t>
                      </a:r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đã</a:t>
                      </a:r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học</a:t>
                      </a:r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trong</a:t>
                      </a:r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ngày</a:t>
                      </a:r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nâng</a:t>
                      </a:r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cao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khả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năng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sử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dụng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tiếng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Anh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trong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IT.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5830655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Nộp</a:t>
                      </a:r>
                      <a:r>
                        <a:rPr lang="en-US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báo</a:t>
                      </a:r>
                      <a:r>
                        <a:rPr lang="en-US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cáo</a:t>
                      </a:r>
                      <a:r>
                        <a:rPr lang="en-US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tuần</a:t>
                      </a:r>
                      <a:r>
                        <a:rPr lang="en-US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=&gt; </a:t>
                      </a:r>
                      <a:r>
                        <a:rPr lang="en-US" b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có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biểu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mẫu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=&gt; tutor 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gửi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cho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mọi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người</a:t>
                      </a:r>
                      <a:endParaRPr 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Chiều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thứ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5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(Deadline: </a:t>
                      </a:r>
                      <a:r>
                        <a:rPr lang="en-US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trước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13h30</a:t>
                      </a:r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Bổ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sung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thêm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10 keyword ở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các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lý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thuyết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đã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học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trong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tuần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theo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format:</a:t>
                      </a:r>
                      <a:b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[keyword_1, keyword_2,…] – </a:t>
                      </a:r>
                      <a:r>
                        <a:rPr lang="en-US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tên</a:t>
                      </a:r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học</a:t>
                      </a:r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viên</a:t>
                      </a:r>
                      <a:endParaRPr 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3956315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Restro</a:t>
                      </a: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=&gt; </a:t>
                      </a:r>
                      <a:r>
                        <a:rPr lang="en-US" sz="1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sinh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hoạt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lớp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với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coach</a:t>
                      </a:r>
                      <a:endParaRPr 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Sáng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thứ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(11h00-12h00)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Jame</a:t>
                      </a: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-ken</a:t>
                      </a:r>
                    </a:p>
                    <a:p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Nắm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bắt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tình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hình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lớp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lắng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nghe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tâm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tư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nguyện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vọng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của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HV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về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các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vấn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đề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học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tập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để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có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action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khắc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phục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kịp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thời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322386107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B42CE262-061C-42EF-AF3C-D46FF0579CC5}"/>
              </a:ext>
            </a:extLst>
          </p:cNvPr>
          <p:cNvSpPr txBox="1"/>
          <p:nvPr/>
        </p:nvSpPr>
        <p:spPr>
          <a:xfrm>
            <a:off x="838199" y="6390347"/>
            <a:ext cx="10369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Lưu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ý: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Thời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gian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phòng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thay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đổi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tùy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tình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tế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lớp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trung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tâm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7626137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EEB5BEC-C2C1-406A-99BF-1F3BAAB29B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5207"/>
            <a:ext cx="10515600" cy="1325563"/>
          </a:xfrm>
        </p:spPr>
        <p:txBody>
          <a:bodyPr/>
          <a:lstStyle/>
          <a:p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Quy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chế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thưởng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phạt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xmlns="" id="{1617F66B-48C0-4DBF-982F-653F863DB72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59706107"/>
              </p:ext>
            </p:extLst>
          </p:nvPr>
        </p:nvGraphicFramePr>
        <p:xfrm>
          <a:off x="678809" y="1450873"/>
          <a:ext cx="9120619" cy="3810270"/>
        </p:xfrm>
        <a:graphic>
          <a:graphicData uri="http://schemas.openxmlformats.org/drawingml/2006/table">
            <a:tbl>
              <a:tblPr/>
              <a:tblGrid>
                <a:gridCol w="2076423"/>
                <a:gridCol w="7044196">
                  <a:extLst>
                    <a:ext uri="{9D8B030D-6E8A-4147-A177-3AD203B41FA5}">
                      <a16:colId xmlns:a16="http://schemas.microsoft.com/office/drawing/2014/main" xmlns="" val="2895464835"/>
                    </a:ext>
                  </a:extLst>
                </a:gridCol>
              </a:tblGrid>
              <a:tr h="14484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1" dirty="0" err="1" smtClean="0">
                          <a:solidFill>
                            <a:srgbClr val="FFFFFF"/>
                          </a:solidFill>
                          <a:effectLst/>
                          <a:latin typeface="Times" pitchFamily="34" charset="0"/>
                          <a:ea typeface="Times" pitchFamily="34" charset="0"/>
                          <a:cs typeface="Times" pitchFamily="34" charset="0"/>
                        </a:rPr>
                        <a:t>Nội</a:t>
                      </a:r>
                      <a:r>
                        <a:rPr lang="en-US" sz="1400" b="1" baseline="0" dirty="0" smtClean="0">
                          <a:solidFill>
                            <a:srgbClr val="FFFFFF"/>
                          </a:solidFill>
                          <a:effectLst/>
                          <a:latin typeface="Times" pitchFamily="34" charset="0"/>
                          <a:ea typeface="Times" pitchFamily="34" charset="0"/>
                          <a:cs typeface="Times" pitchFamily="34" charset="0"/>
                        </a:rPr>
                        <a:t> dung </a:t>
                      </a:r>
                      <a:r>
                        <a:rPr lang="en-US" sz="1400" b="1" baseline="0" dirty="0" err="1" smtClean="0">
                          <a:solidFill>
                            <a:srgbClr val="FFFFFF"/>
                          </a:solidFill>
                          <a:effectLst/>
                          <a:latin typeface="Times" pitchFamily="34" charset="0"/>
                          <a:ea typeface="Times" pitchFamily="34" charset="0"/>
                          <a:cs typeface="Times" pitchFamily="34" charset="0"/>
                        </a:rPr>
                        <a:t>bị</a:t>
                      </a:r>
                      <a:r>
                        <a:rPr lang="en-US" sz="1400" b="1" baseline="0" dirty="0" smtClean="0">
                          <a:solidFill>
                            <a:srgbClr val="FFFFFF"/>
                          </a:solidFill>
                          <a:effectLst/>
                          <a:latin typeface="Times" pitchFamily="34" charset="0"/>
                          <a:ea typeface="Times" pitchFamily="34" charset="0"/>
                          <a:cs typeface="Times" pitchFamily="34" charset="0"/>
                        </a:rPr>
                        <a:t> </a:t>
                      </a:r>
                      <a:r>
                        <a:rPr lang="en-US" sz="1400" b="1" baseline="0" dirty="0" err="1" smtClean="0">
                          <a:solidFill>
                            <a:srgbClr val="FFFFFF"/>
                          </a:solidFill>
                          <a:effectLst/>
                          <a:latin typeface="Times" pitchFamily="34" charset="0"/>
                          <a:ea typeface="Times" pitchFamily="34" charset="0"/>
                          <a:cs typeface="Times" pitchFamily="34" charset="0"/>
                        </a:rPr>
                        <a:t>phạt</a:t>
                      </a:r>
                      <a:endParaRPr lang="en-US" sz="1400" b="1" dirty="0">
                        <a:solidFill>
                          <a:srgbClr val="FFFFFF"/>
                        </a:solidFill>
                        <a:effectLst/>
                        <a:latin typeface="Times" pitchFamily="34" charset="0"/>
                        <a:ea typeface="Times" pitchFamily="34" charset="0"/>
                        <a:cs typeface="Times" pitchFamily="34" charset="0"/>
                      </a:endParaRPr>
                    </a:p>
                  </a:txBody>
                  <a:tcPr marL="9850" marR="9850" marT="0" marB="0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1" dirty="0" err="1" smtClean="0">
                          <a:solidFill>
                            <a:srgbClr val="FFFFFF"/>
                          </a:solidFill>
                          <a:effectLst/>
                          <a:latin typeface="Times" pitchFamily="34" charset="0"/>
                          <a:ea typeface="Times" pitchFamily="34" charset="0"/>
                          <a:cs typeface="Times" pitchFamily="34" charset="0"/>
                        </a:rPr>
                        <a:t>Ghi</a:t>
                      </a:r>
                      <a:r>
                        <a:rPr lang="en-US" sz="1400" b="1" baseline="0" dirty="0" smtClean="0">
                          <a:solidFill>
                            <a:srgbClr val="FFFFFF"/>
                          </a:solidFill>
                          <a:effectLst/>
                          <a:latin typeface="Times" pitchFamily="34" charset="0"/>
                          <a:ea typeface="Times" pitchFamily="34" charset="0"/>
                          <a:cs typeface="Times" pitchFamily="34" charset="0"/>
                        </a:rPr>
                        <a:t> </a:t>
                      </a:r>
                      <a:r>
                        <a:rPr lang="en-US" sz="1400" b="1" baseline="0" dirty="0" err="1" smtClean="0">
                          <a:solidFill>
                            <a:srgbClr val="FFFFFF"/>
                          </a:solidFill>
                          <a:effectLst/>
                          <a:latin typeface="Times" pitchFamily="34" charset="0"/>
                          <a:ea typeface="Times" pitchFamily="34" charset="0"/>
                          <a:cs typeface="Times" pitchFamily="34" charset="0"/>
                        </a:rPr>
                        <a:t>chú</a:t>
                      </a:r>
                      <a:endParaRPr lang="en-US" sz="1400" b="1" dirty="0">
                        <a:solidFill>
                          <a:srgbClr val="FFFFFF"/>
                        </a:solidFill>
                        <a:effectLst/>
                        <a:latin typeface="Times" pitchFamily="34" charset="0"/>
                        <a:ea typeface="Times" pitchFamily="34" charset="0"/>
                        <a:cs typeface="Times" pitchFamily="34" charset="0"/>
                      </a:endParaRPr>
                    </a:p>
                  </a:txBody>
                  <a:tcPr marL="9850" marR="9850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990571222"/>
                  </a:ext>
                </a:extLst>
              </a:tr>
              <a:tr h="144845">
                <a:tc>
                  <a:txBody>
                    <a:bodyPr/>
                    <a:lstStyle/>
                    <a:p>
                      <a:pPr rtl="0" fontAlgn="b"/>
                      <a:r>
                        <a:rPr lang="en-US" sz="1600" dirty="0" err="1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Đi</a:t>
                      </a:r>
                      <a:r>
                        <a:rPr lang="en-US" sz="1600" baseline="0" dirty="0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baseline="0" dirty="0" err="1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học</a:t>
                      </a:r>
                      <a:r>
                        <a:rPr lang="en-US" sz="1600" baseline="0" dirty="0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baseline="0" dirty="0" err="1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muộn</a:t>
                      </a:r>
                      <a:r>
                        <a:rPr lang="en-US" sz="1600" baseline="0" dirty="0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, </a:t>
                      </a:r>
                      <a:r>
                        <a:rPr lang="en-US" sz="1600" baseline="0" dirty="0" err="1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về</a:t>
                      </a:r>
                      <a:r>
                        <a:rPr lang="en-US" sz="1600" baseline="0" dirty="0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baseline="0" dirty="0" err="1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sớm</a:t>
                      </a:r>
                      <a:r>
                        <a:rPr lang="en-US" sz="1600" baseline="0" dirty="0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(5K)</a:t>
                      </a:r>
                      <a:endParaRPr lang="en-US" sz="1600" dirty="0">
                        <a:effectLst/>
                        <a:latin typeface="Times New Roman" pitchFamily="18" charset="0"/>
                        <a:ea typeface="Times" pitchFamily="34" charset="0"/>
                        <a:cs typeface="Times New Roman" pitchFamily="18" charset="0"/>
                      </a:endParaRPr>
                    </a:p>
                  </a:txBody>
                  <a:tcPr marL="28575" marR="28575" marT="0" marB="0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 rtl="0" fontAlgn="b">
                        <a:buFontTx/>
                        <a:buChar char="-"/>
                      </a:pPr>
                      <a:r>
                        <a:rPr lang="en-US" sz="1600" dirty="0" err="1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Sau</a:t>
                      </a:r>
                      <a:r>
                        <a:rPr lang="en-US" sz="1600" baseline="0" dirty="0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8h15(</a:t>
                      </a:r>
                      <a:r>
                        <a:rPr lang="en-US" sz="1600" baseline="0" dirty="0" err="1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sáng</a:t>
                      </a:r>
                      <a:r>
                        <a:rPr lang="en-US" sz="1600" baseline="0" dirty="0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), 13h30(</a:t>
                      </a:r>
                      <a:r>
                        <a:rPr lang="en-US" sz="1600" baseline="0" dirty="0" err="1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chiều</a:t>
                      </a:r>
                      <a:r>
                        <a:rPr lang="en-US" sz="1600" baseline="0" dirty="0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) </a:t>
                      </a:r>
                      <a:r>
                        <a:rPr lang="en-US" sz="1600" baseline="0" dirty="0" err="1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không</a:t>
                      </a:r>
                      <a:r>
                        <a:rPr lang="en-US" sz="1600" baseline="0" dirty="0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baseline="0" dirty="0" err="1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có</a:t>
                      </a:r>
                      <a:r>
                        <a:rPr lang="en-US" sz="1600" baseline="0" dirty="0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baseline="0" dirty="0" err="1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mặt</a:t>
                      </a:r>
                      <a:r>
                        <a:rPr lang="en-US" sz="1600" baseline="0" dirty="0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baseline="0" dirty="0" err="1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mà</a:t>
                      </a:r>
                      <a:r>
                        <a:rPr lang="en-US" sz="1600" baseline="0" dirty="0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baseline="0" dirty="0" err="1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không</a:t>
                      </a:r>
                      <a:r>
                        <a:rPr lang="en-US" sz="1600" baseline="0" dirty="0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baseline="0" dirty="0" err="1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xin</a:t>
                      </a:r>
                      <a:r>
                        <a:rPr lang="en-US" sz="1600" baseline="0" dirty="0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baseline="0" dirty="0" err="1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phép</a:t>
                      </a:r>
                      <a:r>
                        <a:rPr lang="en-US" sz="1600" baseline="0" dirty="0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 </a:t>
                      </a:r>
                      <a:r>
                        <a:rPr lang="en-US" sz="1600" baseline="0" dirty="0" err="1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hoặc</a:t>
                      </a:r>
                      <a:r>
                        <a:rPr lang="en-US" sz="1600" baseline="0" dirty="0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 </a:t>
                      </a:r>
                      <a:r>
                        <a:rPr lang="en-US" sz="1600" baseline="0" dirty="0" err="1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xin</a:t>
                      </a:r>
                      <a:r>
                        <a:rPr lang="en-US" sz="1600" baseline="0" dirty="0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baseline="0" dirty="0" err="1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phép</a:t>
                      </a:r>
                      <a:r>
                        <a:rPr lang="en-US" sz="1600" baseline="0" dirty="0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baseline="0" dirty="0" err="1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mà</a:t>
                      </a:r>
                      <a:r>
                        <a:rPr lang="en-US" sz="1600" baseline="0" dirty="0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baseline="0" dirty="0" err="1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lý</a:t>
                      </a:r>
                      <a:r>
                        <a:rPr lang="en-US" sz="1600" baseline="0" dirty="0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do </a:t>
                      </a:r>
                      <a:r>
                        <a:rPr lang="en-US" sz="1600" baseline="0" dirty="0" err="1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không</a:t>
                      </a:r>
                      <a:r>
                        <a:rPr lang="en-US" sz="1600" baseline="0" dirty="0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baseline="0" dirty="0" err="1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rõ</a:t>
                      </a:r>
                      <a:r>
                        <a:rPr lang="en-US" sz="1600" baseline="0" dirty="0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baseline="0" dirty="0" err="1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ràng</a:t>
                      </a:r>
                      <a:r>
                        <a:rPr lang="en-US" sz="1600" baseline="0" dirty="0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baseline="0" dirty="0" err="1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và</a:t>
                      </a:r>
                      <a:r>
                        <a:rPr lang="en-US" sz="1600" baseline="0" dirty="0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 </a:t>
                      </a:r>
                      <a:r>
                        <a:rPr lang="en-US" sz="1600" baseline="0" dirty="0" err="1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chính</a:t>
                      </a:r>
                      <a:r>
                        <a:rPr lang="en-US" sz="1600" baseline="0" dirty="0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baseline="0" dirty="0" err="1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đáng</a:t>
                      </a:r>
                      <a:r>
                        <a:rPr lang="en-US" sz="1600" baseline="0" dirty="0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.</a:t>
                      </a:r>
                      <a:endParaRPr lang="en-US" sz="1600" baseline="0" dirty="0">
                        <a:effectLst/>
                        <a:latin typeface="Times New Roman" pitchFamily="18" charset="0"/>
                        <a:ea typeface="Times" pitchFamily="34" charset="0"/>
                        <a:cs typeface="Times New Roman" pitchFamily="18" charset="0"/>
                      </a:endParaRPr>
                    </a:p>
                    <a:p>
                      <a:pPr marL="285750" indent="-285750" rtl="0" fontAlgn="b">
                        <a:buFontTx/>
                        <a:buChar char="-"/>
                      </a:pPr>
                      <a:r>
                        <a:rPr lang="en-US" sz="1600" baseline="0" dirty="0" err="1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Về</a:t>
                      </a:r>
                      <a:r>
                        <a:rPr lang="en-US" sz="1600" baseline="0" dirty="0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baseline="0" dirty="0" err="1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sớm</a:t>
                      </a:r>
                      <a:r>
                        <a:rPr lang="en-US" sz="1600" baseline="0" dirty="0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baseline="0" dirty="0" err="1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trước</a:t>
                      </a:r>
                      <a:r>
                        <a:rPr lang="en-US" sz="1600" baseline="0" dirty="0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12h15 (</a:t>
                      </a:r>
                      <a:r>
                        <a:rPr lang="en-US" sz="1600" baseline="0" dirty="0" err="1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sáng</a:t>
                      </a:r>
                      <a:r>
                        <a:rPr lang="en-US" sz="1600" baseline="0" dirty="0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)</a:t>
                      </a:r>
                      <a:r>
                        <a:rPr lang="en-US" sz="1600" baseline="0" dirty="0" err="1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và</a:t>
                      </a:r>
                      <a:r>
                        <a:rPr lang="en-US" sz="1600" baseline="0" dirty="0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17h15(</a:t>
                      </a:r>
                      <a:r>
                        <a:rPr lang="en-US" sz="1600" baseline="0" dirty="0" err="1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chiều</a:t>
                      </a:r>
                      <a:r>
                        <a:rPr lang="en-US" sz="1600" baseline="0" dirty="0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).</a:t>
                      </a:r>
                    </a:p>
                  </a:txBody>
                  <a:tcPr marL="28575" marR="28575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119582271"/>
                  </a:ext>
                </a:extLst>
              </a:tr>
              <a:tr h="289689">
                <a:tc>
                  <a:txBody>
                    <a:bodyPr/>
                    <a:lstStyle/>
                    <a:p>
                      <a:pPr rtl="0" fontAlgn="b"/>
                      <a:r>
                        <a:rPr lang="en-US" sz="1600" dirty="0" err="1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Không</a:t>
                      </a:r>
                      <a:r>
                        <a:rPr lang="en-US" sz="1600" baseline="0" dirty="0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baseline="0" dirty="0" err="1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kéo</a:t>
                      </a:r>
                      <a:r>
                        <a:rPr lang="en-US" sz="1600" baseline="0" dirty="0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ken </a:t>
                      </a:r>
                      <a:r>
                        <a:rPr lang="en-US" sz="1600" baseline="0" dirty="0" err="1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hoặc</a:t>
                      </a:r>
                      <a:r>
                        <a:rPr lang="en-US" sz="1600" baseline="0" dirty="0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up </a:t>
                      </a:r>
                      <a:r>
                        <a:rPr lang="en-US" sz="1600" baseline="0" dirty="0" err="1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bài</a:t>
                      </a:r>
                      <a:r>
                        <a:rPr lang="en-US" sz="1600" baseline="0" dirty="0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baseline="0" dirty="0" err="1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tập</a:t>
                      </a:r>
                      <a:r>
                        <a:rPr lang="en-US" sz="1600" baseline="0" dirty="0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baseline="0" dirty="0" err="1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lên</a:t>
                      </a:r>
                      <a:r>
                        <a:rPr lang="en-US" sz="1600" baseline="0" dirty="0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baseline="0" dirty="0" err="1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gitHub</a:t>
                      </a:r>
                      <a:r>
                        <a:rPr lang="en-US" sz="1600" baseline="0" dirty="0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(5k)</a:t>
                      </a:r>
                      <a:endParaRPr lang="en-US" sz="1600" dirty="0">
                        <a:effectLst/>
                        <a:latin typeface="Times New Roman" pitchFamily="18" charset="0"/>
                        <a:ea typeface="Times" pitchFamily="34" charset="0"/>
                        <a:cs typeface="Times New Roman" pitchFamily="18" charset="0"/>
                      </a:endParaRPr>
                    </a:p>
                  </a:txBody>
                  <a:tcPr marL="28575" marR="28575" marT="0" marB="0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kern="1200" baseline="0" dirty="0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-     </a:t>
                      </a:r>
                      <a:r>
                        <a:rPr lang="en-US" sz="160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Kéo</a:t>
                      </a:r>
                      <a:r>
                        <a:rPr lang="en-US" sz="1600" kern="1200" baseline="0" dirty="0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ken </a:t>
                      </a:r>
                      <a:r>
                        <a:rPr lang="en-US" sz="160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và</a:t>
                      </a:r>
                      <a:r>
                        <a:rPr lang="en-US" sz="1600" kern="1200" baseline="0" dirty="0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up </a:t>
                      </a:r>
                      <a:r>
                        <a:rPr lang="en-US" sz="160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bài</a:t>
                      </a:r>
                      <a:r>
                        <a:rPr lang="en-US" sz="1600" kern="1200" baseline="0" dirty="0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lên</a:t>
                      </a:r>
                      <a:r>
                        <a:rPr lang="en-US" sz="1600" kern="1200" baseline="0" dirty="0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gitHub</a:t>
                      </a:r>
                      <a:r>
                        <a:rPr lang="en-US" sz="1600" kern="1200" baseline="0" dirty="0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phải</a:t>
                      </a:r>
                      <a:r>
                        <a:rPr lang="en-US" sz="1600" kern="1200" baseline="0" dirty="0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trước</a:t>
                      </a:r>
                      <a:r>
                        <a:rPr lang="en-US" sz="1600" kern="1200" baseline="0" dirty="0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8h45 </a:t>
                      </a:r>
                      <a:r>
                        <a:rPr lang="en-US" sz="160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sáng</a:t>
                      </a:r>
                      <a:endParaRPr lang="en-US" sz="1600" kern="1200" baseline="0" dirty="0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Times" pitchFamily="34" charset="0"/>
                        <a:cs typeface="Times New Roman" pitchFamily="18" charset="0"/>
                      </a:endParaRPr>
                    </a:p>
                  </a:txBody>
                  <a:tcPr marL="28575" marR="28575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841484489"/>
                  </a:ext>
                </a:extLst>
              </a:tr>
              <a:tr h="869067">
                <a:tc>
                  <a:txBody>
                    <a:bodyPr/>
                    <a:lstStyle/>
                    <a:p>
                      <a:pPr rtl="0" fontAlgn="b"/>
                      <a:r>
                        <a:rPr lang="en-US" sz="1600" baseline="0" dirty="0" err="1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Nộp</a:t>
                      </a:r>
                      <a:r>
                        <a:rPr lang="en-US" sz="1600" baseline="0" dirty="0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baseline="0" dirty="0" err="1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báo</a:t>
                      </a:r>
                      <a:r>
                        <a:rPr lang="en-US" sz="1600" baseline="0" dirty="0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baseline="0" dirty="0" err="1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cáo</a:t>
                      </a:r>
                      <a:r>
                        <a:rPr lang="en-US" sz="1600" baseline="0" dirty="0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baseline="0" dirty="0" err="1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tuần</a:t>
                      </a:r>
                      <a:endParaRPr lang="en-US" sz="1600" dirty="0">
                        <a:effectLst/>
                        <a:latin typeface="Times New Roman" pitchFamily="18" charset="0"/>
                        <a:ea typeface="Times" pitchFamily="34" charset="0"/>
                        <a:cs typeface="Times New Roman" pitchFamily="18" charset="0"/>
                      </a:endParaRPr>
                    </a:p>
                  </a:txBody>
                  <a:tcPr marL="28575" marR="28575" marT="0" marB="0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kern="1200" baseline="0" dirty="0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-     </a:t>
                      </a:r>
                      <a:r>
                        <a:rPr lang="en-US" sz="160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Không</a:t>
                      </a:r>
                      <a:r>
                        <a:rPr lang="en-US" sz="1600" kern="1200" baseline="0" dirty="0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nộp</a:t>
                      </a:r>
                      <a:r>
                        <a:rPr lang="en-US" sz="1600" kern="1200" baseline="0" dirty="0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báo</a:t>
                      </a:r>
                      <a:r>
                        <a:rPr lang="en-US" sz="1600" kern="1200" baseline="0" dirty="0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cáo</a:t>
                      </a:r>
                      <a:r>
                        <a:rPr lang="en-US" sz="1600" kern="1200" baseline="0" dirty="0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tuần</a:t>
                      </a:r>
                      <a:r>
                        <a:rPr lang="en-US" sz="1600" kern="1200" baseline="0" dirty="0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(5k)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sz="160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Nộp</a:t>
                      </a:r>
                      <a:r>
                        <a:rPr lang="en-US" sz="1600" kern="1200" baseline="0" dirty="0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báo</a:t>
                      </a:r>
                      <a:r>
                        <a:rPr lang="en-US" sz="1600" kern="1200" baseline="0" dirty="0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cáo</a:t>
                      </a:r>
                      <a:r>
                        <a:rPr lang="en-US" sz="1600" kern="1200" baseline="0" dirty="0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tuần</a:t>
                      </a:r>
                      <a:r>
                        <a:rPr lang="en-US" sz="1600" kern="1200" baseline="0" dirty="0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trước</a:t>
                      </a:r>
                      <a:r>
                        <a:rPr lang="en-US" sz="1600" kern="1200" baseline="0" dirty="0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13h30(5k)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sz="160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Thiếu</a:t>
                      </a:r>
                      <a:r>
                        <a:rPr lang="en-US" sz="1600" kern="1200" baseline="0" dirty="0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keyword ( 2k/keyword)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sz="1600" kern="1200" baseline="0" dirty="0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Copy keyword </a:t>
                      </a:r>
                      <a:r>
                        <a:rPr lang="en-US" sz="160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của</a:t>
                      </a:r>
                      <a:r>
                        <a:rPr lang="en-US" sz="1600" kern="1200" baseline="0" dirty="0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người</a:t>
                      </a:r>
                      <a:r>
                        <a:rPr lang="en-US" sz="1600" kern="1200" baseline="0" dirty="0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khác</a:t>
                      </a:r>
                      <a:r>
                        <a:rPr lang="en-US" sz="1600" kern="1200" baseline="0" dirty="0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(10k), </a:t>
                      </a:r>
                      <a:r>
                        <a:rPr lang="en-US" sz="160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người</a:t>
                      </a:r>
                      <a:r>
                        <a:rPr lang="en-US" sz="1600" kern="1200" baseline="0" dirty="0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cho</a:t>
                      </a:r>
                      <a:r>
                        <a:rPr lang="en-US" sz="1600" kern="1200" baseline="0" dirty="0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copy keyword(5k)</a:t>
                      </a:r>
                      <a:endParaRPr lang="en-US" sz="1600" kern="1200" baseline="0" dirty="0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Times" pitchFamily="34" charset="0"/>
                        <a:cs typeface="Times New Roman" pitchFamily="18" charset="0"/>
                      </a:endParaRPr>
                    </a:p>
                  </a:txBody>
                  <a:tcPr marL="28575" marR="28575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253895863"/>
                  </a:ext>
                </a:extLst>
              </a:tr>
              <a:tr h="701175">
                <a:tc>
                  <a:txBody>
                    <a:bodyPr/>
                    <a:lstStyle/>
                    <a:p>
                      <a:pPr rtl="0" fontAlgn="b"/>
                      <a:r>
                        <a:rPr lang="en-US" sz="1600" dirty="0" err="1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Lướt</a:t>
                      </a:r>
                      <a:r>
                        <a:rPr lang="en-US" sz="1600" baseline="0" dirty="0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web </a:t>
                      </a:r>
                      <a:r>
                        <a:rPr lang="en-US" sz="1600" baseline="0" dirty="0" err="1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không</a:t>
                      </a:r>
                      <a:r>
                        <a:rPr lang="en-US" sz="1600" baseline="0" dirty="0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baseline="0" dirty="0" err="1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phục</a:t>
                      </a:r>
                      <a:r>
                        <a:rPr lang="en-US" sz="1600" baseline="0" dirty="0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baseline="0" dirty="0" err="1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vụ</a:t>
                      </a:r>
                      <a:r>
                        <a:rPr lang="en-US" sz="1600" baseline="0" dirty="0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baseline="0" dirty="0" err="1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cho</a:t>
                      </a:r>
                      <a:r>
                        <a:rPr lang="en-US" sz="1600" baseline="0" dirty="0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baseline="0" dirty="0" err="1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quá</a:t>
                      </a:r>
                      <a:r>
                        <a:rPr lang="en-US" sz="1600" baseline="0" dirty="0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baseline="0" dirty="0" err="1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trình</a:t>
                      </a:r>
                      <a:r>
                        <a:rPr lang="en-US" sz="1600" baseline="0" dirty="0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baseline="0" dirty="0" err="1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học</a:t>
                      </a:r>
                      <a:r>
                        <a:rPr lang="en-US" sz="1600" baseline="0" dirty="0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(5k)</a:t>
                      </a:r>
                      <a:endParaRPr lang="en-US" sz="1600" dirty="0">
                        <a:effectLst/>
                        <a:latin typeface="Times New Roman" pitchFamily="18" charset="0"/>
                        <a:ea typeface="Times" pitchFamily="34" charset="0"/>
                        <a:cs typeface="Times New Roman" pitchFamily="18" charset="0"/>
                      </a:endParaRPr>
                    </a:p>
                  </a:txBody>
                  <a:tcPr marL="28575" marR="28575" marT="0" marB="0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Times New Roman" pitchFamily="18" charset="0"/>
                          <a:cs typeface="Times New Roman" pitchFamily="18" charset="0"/>
                        </a:rPr>
                        <a:t>- </a:t>
                      </a:r>
                      <a:r>
                        <a:rPr lang="en-US" sz="1600" dirty="0" err="1" smtClean="0">
                          <a:latin typeface="Times New Roman" pitchFamily="18" charset="0"/>
                          <a:cs typeface="Times New Roman" pitchFamily="18" charset="0"/>
                        </a:rPr>
                        <a:t>Sử</a:t>
                      </a:r>
                      <a:r>
                        <a:rPr lang="en-US" sz="1600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baseline="0" dirty="0" err="1" smtClean="0">
                          <a:latin typeface="Times New Roman" pitchFamily="18" charset="0"/>
                          <a:cs typeface="Times New Roman" pitchFamily="18" charset="0"/>
                        </a:rPr>
                        <a:t>dụng</a:t>
                      </a:r>
                      <a:r>
                        <a:rPr lang="en-US" sz="1600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baseline="0" dirty="0" err="1" smtClean="0">
                          <a:latin typeface="Times New Roman" pitchFamily="18" charset="0"/>
                          <a:cs typeface="Times New Roman" pitchFamily="18" charset="0"/>
                        </a:rPr>
                        <a:t>facebook</a:t>
                      </a:r>
                      <a:r>
                        <a:rPr lang="en-US" sz="1600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, </a:t>
                      </a:r>
                      <a:r>
                        <a:rPr lang="en-US" sz="1600" baseline="0" dirty="0" err="1" smtClean="0">
                          <a:latin typeface="Times New Roman" pitchFamily="18" charset="0"/>
                          <a:cs typeface="Times New Roman" pitchFamily="18" charset="0"/>
                        </a:rPr>
                        <a:t>xem</a:t>
                      </a:r>
                      <a:r>
                        <a:rPr lang="en-US" sz="1600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baseline="0" dirty="0" err="1" smtClean="0">
                          <a:latin typeface="Times New Roman" pitchFamily="18" charset="0"/>
                          <a:cs typeface="Times New Roman" pitchFamily="18" charset="0"/>
                        </a:rPr>
                        <a:t>phim</a:t>
                      </a:r>
                      <a:r>
                        <a:rPr lang="en-US" sz="1600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, video </a:t>
                      </a:r>
                      <a:r>
                        <a:rPr lang="en-US" sz="1600" baseline="0" dirty="0" err="1" smtClean="0">
                          <a:latin typeface="Times New Roman" pitchFamily="18" charset="0"/>
                          <a:cs typeface="Times New Roman" pitchFamily="18" charset="0"/>
                        </a:rPr>
                        <a:t>ngoài</a:t>
                      </a:r>
                      <a:r>
                        <a:rPr lang="en-US" sz="1600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baseline="0" dirty="0" err="1" smtClean="0">
                          <a:latin typeface="Times New Roman" pitchFamily="18" charset="0"/>
                          <a:cs typeface="Times New Roman" pitchFamily="18" charset="0"/>
                        </a:rPr>
                        <a:t>kiến</a:t>
                      </a:r>
                      <a:r>
                        <a:rPr lang="en-US" sz="1600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baseline="0" dirty="0" err="1" smtClean="0">
                          <a:latin typeface="Times New Roman" pitchFamily="18" charset="0"/>
                          <a:cs typeface="Times New Roman" pitchFamily="18" charset="0"/>
                        </a:rPr>
                        <a:t>thức</a:t>
                      </a:r>
                      <a:r>
                        <a:rPr lang="en-US" sz="1600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baseline="0" dirty="0" err="1" smtClean="0">
                          <a:latin typeface="Times New Roman" pitchFamily="18" charset="0"/>
                          <a:cs typeface="Times New Roman" pitchFamily="18" charset="0"/>
                        </a:rPr>
                        <a:t>bài</a:t>
                      </a:r>
                      <a:r>
                        <a:rPr lang="en-US" sz="1600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baseline="0" dirty="0" err="1" smtClean="0">
                          <a:latin typeface="Times New Roman" pitchFamily="18" charset="0"/>
                          <a:cs typeface="Times New Roman" pitchFamily="18" charset="0"/>
                        </a:rPr>
                        <a:t>học</a:t>
                      </a:r>
                      <a:r>
                        <a:rPr lang="en-US" sz="1600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….</a:t>
                      </a:r>
                      <a:endParaRPr lang="en-US" sz="16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28575" marR="28575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625607428"/>
                  </a:ext>
                </a:extLst>
              </a:tr>
              <a:tr h="701175">
                <a:tc>
                  <a:txBody>
                    <a:bodyPr/>
                    <a:lstStyle/>
                    <a:p>
                      <a:pPr rtl="0" fontAlgn="b"/>
                      <a:r>
                        <a:rPr lang="en-US" sz="1600" dirty="0" err="1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Nói</a:t>
                      </a:r>
                      <a:r>
                        <a:rPr lang="en-US" sz="1600" baseline="0" dirty="0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baseline="0" dirty="0" err="1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tục</a:t>
                      </a:r>
                      <a:r>
                        <a:rPr lang="en-US" sz="1600" baseline="0" dirty="0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, </a:t>
                      </a:r>
                      <a:r>
                        <a:rPr lang="en-US" sz="1600" baseline="0" dirty="0" err="1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chửi</a:t>
                      </a:r>
                      <a:r>
                        <a:rPr lang="en-US" sz="1600" baseline="0" dirty="0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baseline="0" dirty="0" err="1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thề</a:t>
                      </a:r>
                      <a:r>
                        <a:rPr lang="en-US" sz="1600" baseline="0" dirty="0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(5k)</a:t>
                      </a:r>
                      <a:endParaRPr lang="en-US" sz="1600" dirty="0">
                        <a:effectLst/>
                        <a:latin typeface="Times New Roman" pitchFamily="18" charset="0"/>
                        <a:ea typeface="Times" pitchFamily="34" charset="0"/>
                        <a:cs typeface="Times New Roman" pitchFamily="18" charset="0"/>
                      </a:endParaRPr>
                    </a:p>
                  </a:txBody>
                  <a:tcPr marL="28575" marR="28575" marT="0" marB="0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Times New Roman" pitchFamily="18" charset="0"/>
                          <a:cs typeface="Times New Roman" pitchFamily="18" charset="0"/>
                        </a:rPr>
                        <a:t>-  </a:t>
                      </a:r>
                      <a:r>
                        <a:rPr lang="en-US" sz="1600" dirty="0" err="1" smtClean="0">
                          <a:latin typeface="Times New Roman" pitchFamily="18" charset="0"/>
                          <a:cs typeface="Times New Roman" pitchFamily="18" charset="0"/>
                        </a:rPr>
                        <a:t>Nếu</a:t>
                      </a:r>
                      <a:r>
                        <a:rPr lang="en-US" sz="1600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baseline="0" dirty="0" err="1" smtClean="0">
                          <a:latin typeface="Times New Roman" pitchFamily="18" charset="0"/>
                          <a:cs typeface="Times New Roman" pitchFamily="18" charset="0"/>
                        </a:rPr>
                        <a:t>người</a:t>
                      </a:r>
                      <a:r>
                        <a:rPr lang="en-US" sz="1600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baseline="0" dirty="0" err="1" smtClean="0">
                          <a:latin typeface="Times New Roman" pitchFamily="18" charset="0"/>
                          <a:cs typeface="Times New Roman" pitchFamily="18" charset="0"/>
                        </a:rPr>
                        <a:t>chử</a:t>
                      </a:r>
                      <a:r>
                        <a:rPr lang="en-US" sz="1600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baseline="0" dirty="0" err="1" smtClean="0">
                          <a:latin typeface="Times New Roman" pitchFamily="18" charset="0"/>
                          <a:cs typeface="Times New Roman" pitchFamily="18" charset="0"/>
                        </a:rPr>
                        <a:t>thề</a:t>
                      </a:r>
                      <a:r>
                        <a:rPr lang="en-US" sz="1600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 do </a:t>
                      </a:r>
                      <a:r>
                        <a:rPr lang="en-US" sz="1600" baseline="0" dirty="0" err="1" smtClean="0">
                          <a:latin typeface="Times New Roman" pitchFamily="18" charset="0"/>
                          <a:cs typeface="Times New Roman" pitchFamily="18" charset="0"/>
                        </a:rPr>
                        <a:t>tác</a:t>
                      </a:r>
                      <a:r>
                        <a:rPr lang="en-US" sz="1600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baseline="0" dirty="0" err="1" smtClean="0">
                          <a:latin typeface="Times New Roman" pitchFamily="18" charset="0"/>
                          <a:cs typeface="Times New Roman" pitchFamily="18" charset="0"/>
                        </a:rPr>
                        <a:t>nhân</a:t>
                      </a:r>
                      <a:r>
                        <a:rPr lang="en-US" sz="1600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baseline="0" dirty="0" err="1" smtClean="0">
                          <a:latin typeface="Times New Roman" pitchFamily="18" charset="0"/>
                          <a:cs typeface="Times New Roman" pitchFamily="18" charset="0"/>
                        </a:rPr>
                        <a:t>của</a:t>
                      </a:r>
                      <a:r>
                        <a:rPr lang="en-US" sz="1600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baseline="0" dirty="0" err="1" smtClean="0">
                          <a:latin typeface="Times New Roman" pitchFamily="18" charset="0"/>
                          <a:cs typeface="Times New Roman" pitchFamily="18" charset="0"/>
                        </a:rPr>
                        <a:t>một</a:t>
                      </a:r>
                      <a:r>
                        <a:rPr lang="en-US" sz="1600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baseline="0" dirty="0" err="1" smtClean="0">
                          <a:latin typeface="Times New Roman" pitchFamily="18" charset="0"/>
                          <a:cs typeface="Times New Roman" pitchFamily="18" charset="0"/>
                        </a:rPr>
                        <a:t>người</a:t>
                      </a:r>
                      <a:r>
                        <a:rPr lang="en-US" sz="1600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baseline="0" dirty="0" err="1" smtClean="0">
                          <a:latin typeface="Times New Roman" pitchFamily="18" charset="0"/>
                          <a:cs typeface="Times New Roman" pitchFamily="18" charset="0"/>
                        </a:rPr>
                        <a:t>khác</a:t>
                      </a:r>
                      <a:r>
                        <a:rPr lang="en-US" sz="1600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baseline="0" dirty="0" err="1" smtClean="0">
                          <a:latin typeface="Times New Roman" pitchFamily="18" charset="0"/>
                          <a:cs typeface="Times New Roman" pitchFamily="18" charset="0"/>
                        </a:rPr>
                        <a:t>gây</a:t>
                      </a:r>
                      <a:r>
                        <a:rPr lang="en-US" sz="1600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baseline="0" dirty="0" err="1" smtClean="0">
                          <a:latin typeface="Times New Roman" pitchFamily="18" charset="0"/>
                          <a:cs typeface="Times New Roman" pitchFamily="18" charset="0"/>
                        </a:rPr>
                        <a:t>ra</a:t>
                      </a:r>
                      <a:endParaRPr lang="en-US" sz="16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28575" marR="28575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5664808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xmlns="" id="{6E4CD457-E37B-4177-94C9-92C24E7321B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 descr="A person wearing a suit and tie&#10;&#10;Description automatically generated">
            <a:extLst>
              <a:ext uri="{FF2B5EF4-FFF2-40B4-BE49-F238E27FC236}">
                <a16:creationId xmlns:a16="http://schemas.microsoft.com/office/drawing/2014/main" xmlns="" id="{04C7ABE0-BDCE-4EEC-8E34-4FD7A37730D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91" b="11754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7224836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Graphic 1">
            <a:extLst>
              <a:ext uri="{FF2B5EF4-FFF2-40B4-BE49-F238E27FC236}">
                <a16:creationId xmlns:a16="http://schemas.microsoft.com/office/drawing/2014/main" xmlns="" id="{0D57E7FA-E8FC-45AC-868F-CDC8144939D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0800000" flipV="1">
            <a:off x="2599854" y="527562"/>
            <a:ext cx="6992292" cy="5102484"/>
          </a:xfrm>
          <a:custGeom>
            <a:avLst/>
            <a:gdLst/>
            <a:ahLst/>
            <a:cxnLst/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 useBgFill="1">
        <p:nvSpPr>
          <p:cNvPr id="2053" name="Rectangle 72">
            <a:extLst>
              <a:ext uri="{FF2B5EF4-FFF2-40B4-BE49-F238E27FC236}">
                <a16:creationId xmlns:a16="http://schemas.microsoft.com/office/drawing/2014/main" xmlns="" id="{DCE1AED4-C7FF-4468-BF54-4470A0A3E28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xmlns="" id="{78C61B95-E3A0-47F5-8072-98E001ED84A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61" r="-1" b="11631"/>
          <a:stretch/>
        </p:blipFill>
        <p:spPr bwMode="auto">
          <a:xfrm>
            <a:off x="20" y="10"/>
            <a:ext cx="1218893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54" name="Rectangle 74">
            <a:extLst>
              <a:ext uri="{FF2B5EF4-FFF2-40B4-BE49-F238E27FC236}">
                <a16:creationId xmlns:a16="http://schemas.microsoft.com/office/drawing/2014/main" xmlns="" id="{BDE94FAB-AA60-43B4-A2C3-3A940B9A951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0800000">
            <a:off x="-3" y="4530071"/>
            <a:ext cx="12191999" cy="2327926"/>
          </a:xfrm>
          <a:prstGeom prst="rect">
            <a:avLst/>
          </a:prstGeom>
          <a:gradFill flip="none" rotWithShape="1">
            <a:gsLst>
              <a:gs pos="44000">
                <a:schemeClr val="tx1">
                  <a:alpha val="40000"/>
                </a:schemeClr>
              </a:gs>
              <a:gs pos="100000">
                <a:schemeClr val="tx1">
                  <a:alpha val="70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906CB5F0-80A9-437B-9233-8DC25B4713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1437" y="5508402"/>
            <a:ext cx="9144000" cy="115266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>
                <a:solidFill>
                  <a:schemeClr val="bg1"/>
                </a:solidFill>
              </a:rPr>
              <a:t>Thanks</a:t>
            </a:r>
          </a:p>
        </p:txBody>
      </p:sp>
    </p:spTree>
    <p:extLst>
      <p:ext uri="{BB962C8B-B14F-4D97-AF65-F5344CB8AC3E}">
        <p14:creationId xmlns:p14="http://schemas.microsoft.com/office/powerpoint/2010/main" val="1081574106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41A9538-0047-4198-9A29-E7F9CFBBD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Khai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Quy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Định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phí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Đào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66C2487-A102-4848-A79D-5FEB1A289D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chế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đào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https://andy.codegym.vn/portal#/educate-policy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chế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chính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https://andy.codegym.vn/portal#/finance-policy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5795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FE748F2-FCA9-4AF6-8581-5E82F0A3B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khai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James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EC6A9F1-A0D7-4BBC-A3C0-757B3B26EA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11172825" cy="4160520"/>
          </a:xfrm>
        </p:spPr>
        <p:txBody>
          <a:bodyPr>
            <a:norm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Hướng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dẫn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james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kens:</a:t>
            </a:r>
          </a:p>
          <a:p>
            <a:pPr lvl="1"/>
            <a:r>
              <a:rPr lang="en-US" b="0" i="0" dirty="0">
                <a:solidFill>
                  <a:srgbClr val="172B4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https://www.youtube.com/watch?v=QvoCEH1HlIg&amp;list=PL9yu4ScFhKGwARkCAB-e0P-ebGDNEpjVm&amp;index=13&amp;t=0s</a:t>
            </a:r>
            <a:endParaRPr lang="en-US" b="0" i="0" dirty="0">
              <a:solidFill>
                <a:srgbClr val="172B4D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US" b="0" i="0" dirty="0">
              <a:solidFill>
                <a:srgbClr val="172B4D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err="1">
                <a:solidFill>
                  <a:srgbClr val="172B4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Hướng</a:t>
            </a:r>
            <a:r>
              <a:rPr lang="en-US" dirty="0">
                <a:solidFill>
                  <a:srgbClr val="172B4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172B4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dẫn</a:t>
            </a:r>
            <a:r>
              <a:rPr lang="en-US" dirty="0">
                <a:solidFill>
                  <a:srgbClr val="172B4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172B4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dirty="0">
                <a:solidFill>
                  <a:srgbClr val="172B4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172B4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dirty="0">
                <a:solidFill>
                  <a:srgbClr val="172B4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GIT</a:t>
            </a:r>
          </a:p>
          <a:p>
            <a:pPr lvl="1"/>
            <a:r>
              <a:rPr lang="en-US" b="0" i="0" dirty="0">
                <a:solidFill>
                  <a:srgbClr val="172B4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https://www.youtube.com/watch?v=g9eu6itN5Ls&amp;list=PL9yu4ScFhKGwARkCAB-e0P-ebGDNEpjVm&amp;index=11</a:t>
            </a:r>
            <a:endParaRPr lang="en-US" b="0" i="0" dirty="0">
              <a:solidFill>
                <a:srgbClr val="172B4D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963663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FE748F2-FCA9-4AF6-8581-5E82F0A3B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Thời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khóa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biểu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lớp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EC6A9F1-A0D7-4BBC-A3C0-757B3B26EA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11172825" cy="4160520"/>
          </a:xfrm>
        </p:spPr>
        <p:txBody>
          <a:bodyPr>
            <a:normAutofit/>
          </a:bodyPr>
          <a:lstStyle/>
          <a:p>
            <a:pPr lvl="1"/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Gửi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file </a:t>
            </a:r>
            <a:r>
              <a:rPr lang="en-US" i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([C0221G1] </a:t>
            </a:r>
            <a:r>
              <a:rPr lang="en-US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TKB </a:t>
            </a:r>
            <a:r>
              <a:rPr lang="en-US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Bootcamp</a:t>
            </a:r>
            <a:r>
              <a:rPr lang="en-US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Preparation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224361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4228FF9-C0CE-4B30-B2E0-187FED637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Triển khai Ken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B8FD05E-FA62-472A-BEB9-9A28F74667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4475"/>
            <a:ext cx="10515600" cy="5343525"/>
          </a:xfrm>
        </p:spPr>
        <p:txBody>
          <a:bodyPr>
            <a:normAutofit/>
          </a:bodyPr>
          <a:lstStyle/>
          <a:p>
            <a:pPr>
              <a:lnSpc>
                <a:spcPct val="160000"/>
              </a:lnSpc>
            </a:pP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Kéo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task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ken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trước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8h30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ngày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lên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lớp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update 13h30, 17h15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6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Task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sẽ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hôm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nay: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kéo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cột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Today.</a:t>
            </a:r>
          </a:p>
          <a:p>
            <a:pPr>
              <a:lnSpc>
                <a:spcPct val="16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Task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đang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kéo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cột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Doing.</a:t>
            </a:r>
          </a:p>
          <a:p>
            <a:pPr>
              <a:lnSpc>
                <a:spcPct val="16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Task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tập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kéo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qua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cột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Reviewing.</a:t>
            </a:r>
          </a:p>
          <a:p>
            <a:pPr>
              <a:lnSpc>
                <a:spcPct val="160000"/>
              </a:lnSpc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Tutor review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xong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HV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kéo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task qua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cột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Done</a:t>
            </a:r>
          </a:p>
          <a:p>
            <a:pPr>
              <a:lnSpc>
                <a:spcPct val="16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Task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cần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giúp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đỡ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tutor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thì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kéo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qua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cột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Block</a:t>
            </a:r>
          </a:p>
          <a:p>
            <a:pPr marL="0" indent="0">
              <a:buNone/>
            </a:pP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431542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127898A-5AE4-466D-9917-88258B34B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khai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Audit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093FF86-3945-402B-AD71-282C85C4F9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&lt;&lt;Audit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vấn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đáp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tại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cuối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modul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sau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thúc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modul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Trọng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tâm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nội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dung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câu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hỏi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gửi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đính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kèm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file (</a:t>
            </a:r>
            <a:r>
              <a:rPr lang="fr-FR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Câu</a:t>
            </a:r>
            <a:r>
              <a:rPr lang="fr-FR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hỏi</a:t>
            </a:r>
            <a:r>
              <a:rPr lang="fr-FR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audit module 1-BP2.0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 &gt;&gt;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884260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F7AB46A-E420-4A4E-BB89-AA96078F7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khai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case study 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module1 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C569211-9111-400F-A513-E6980B065E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10515600" cy="2632509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CaseStudy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tập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lớn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cần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phải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làm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quá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module 1. 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CaseStudy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lịch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sẽ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làm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2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ngày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(25-26/3/3021)</a:t>
            </a:r>
          </a:p>
          <a:p>
            <a:pPr marL="0" indent="0">
              <a:buNone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sẽ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gửi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qua email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hoạch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thời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gian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làm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thời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gian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thúc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từng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task) =&gt;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gửi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qua email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4048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F7AB46A-E420-4A4E-BB89-AA96078F7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6683"/>
            <a:ext cx="10515600" cy="717717"/>
          </a:xfrm>
        </p:spPr>
        <p:txBody>
          <a:bodyPr/>
          <a:lstStyle/>
          <a:p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khai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Presentation (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thuyết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C569211-9111-400F-A513-E6980B065E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0232" y="902369"/>
            <a:ext cx="10515600" cy="4535904"/>
          </a:xfrm>
        </p:spPr>
        <p:txBody>
          <a:bodyPr>
            <a:noAutofit/>
          </a:bodyPr>
          <a:lstStyle/>
          <a:p>
            <a:r>
              <a:rPr lang="en-US" sz="2400" u="sng" dirty="0" err="1">
                <a:latin typeface="Times New Roman" pitchFamily="18" charset="0"/>
                <a:cs typeface="Times New Roman" pitchFamily="18" charset="0"/>
              </a:rPr>
              <a:t>Yêu</a:t>
            </a:r>
            <a:r>
              <a:rPr lang="en-US" sz="2400" u="sng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u="sng" dirty="0" err="1">
                <a:latin typeface="Times New Roman" pitchFamily="18" charset="0"/>
                <a:cs typeface="Times New Roman" pitchFamily="18" charset="0"/>
              </a:rPr>
              <a:t>cầu</a:t>
            </a:r>
            <a:r>
              <a:rPr lang="en-US" sz="2400" u="sng" dirty="0">
                <a:latin typeface="Times New Roman" pitchFamily="18" charset="0"/>
                <a:cs typeface="Times New Roman" pitchFamily="18" charset="0"/>
              </a:rPr>
              <a:t>: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pPr marL="0" lvl="0" indent="0">
              <a:buNone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- </a:t>
            </a:r>
            <a:r>
              <a:rPr lang="en-US" sz="2400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Mỗi</a:t>
            </a:r>
            <a:r>
              <a:rPr lang="en-US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học</a:t>
            </a:r>
            <a:r>
              <a:rPr lang="en-US" sz="24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viên</a:t>
            </a:r>
            <a:r>
              <a:rPr lang="en-US" sz="24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tự</a:t>
            </a:r>
            <a:r>
              <a:rPr lang="en-US" sz="24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chọn</a:t>
            </a:r>
            <a:r>
              <a:rPr lang="en-US" sz="24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chủ</a:t>
            </a:r>
            <a:r>
              <a:rPr lang="en-US" sz="24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đề</a:t>
            </a:r>
            <a:r>
              <a:rPr lang="en-US" sz="24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liên</a:t>
            </a:r>
            <a:r>
              <a:rPr lang="en-US" sz="24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quan</a:t>
            </a:r>
            <a:r>
              <a:rPr lang="en-US" sz="24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đến</a:t>
            </a:r>
            <a:r>
              <a:rPr lang="en-US" sz="24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các</a:t>
            </a:r>
            <a:r>
              <a:rPr lang="en-US" sz="24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mặt</a:t>
            </a:r>
            <a:r>
              <a:rPr lang="en-US" sz="24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trong</a:t>
            </a:r>
            <a:r>
              <a:rPr lang="en-US" sz="24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đời</a:t>
            </a:r>
            <a:r>
              <a:rPr lang="en-US" sz="24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sống</a:t>
            </a:r>
            <a:endParaRPr lang="en-US" sz="24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lvl="0" indent="0">
              <a:buNone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-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Số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lượng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slides 5-7 slides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và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gửi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trước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buổi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present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diễn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ra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cho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Coach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kiểm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tra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0" lvl="0" indent="0">
              <a:buNone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-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Thời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gian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thuyết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trình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: 5-7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phút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/ 1 HV</a:t>
            </a:r>
          </a:p>
          <a:p>
            <a:pPr marL="0" lvl="0" indent="0">
              <a:buNone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-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Tiêu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chí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đánh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giá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pPr marL="0" lvl="0" indent="0">
              <a:buNone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-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Mỗi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Học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viên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phải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được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presentation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ít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nhất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1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lần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/ 1 module </a:t>
            </a:r>
          </a:p>
          <a:p>
            <a:pPr marL="0" lvl="0" indent="0">
              <a:buNone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-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Thời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gian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tổ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chức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là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giờ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slack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thứ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4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hàng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tuần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(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thay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cho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thứ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4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vui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vẻ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 marL="0" lvl="0" indent="0">
              <a:buNone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-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Giải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thưởng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sẽ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có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3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giải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dành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cho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3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bạn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present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tốt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nhất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trong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module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đó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sau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khi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đề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xuất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giải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thì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gửi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cho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CAH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để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duyệt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và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request CAA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để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nhận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0" lvl="0" indent="0">
              <a:buNone/>
            </a:pP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8227568"/>
              </p:ext>
            </p:extLst>
          </p:nvPr>
        </p:nvGraphicFramePr>
        <p:xfrm>
          <a:off x="1351798" y="5360302"/>
          <a:ext cx="10030075" cy="111485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046209"/>
                <a:gridCol w="1808702"/>
                <a:gridCol w="1680813"/>
                <a:gridCol w="1644275"/>
                <a:gridCol w="1150992"/>
                <a:gridCol w="1699084"/>
              </a:tblGrid>
              <a:tr h="378762">
                <a:tc gridSpan="6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 err="1" smtClean="0"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ea typeface="Arial"/>
                          <a:cs typeface="Times New Roman" pitchFamily="18" charset="0"/>
                        </a:rPr>
                        <a:t>Tiêu</a:t>
                      </a:r>
                      <a:r>
                        <a:rPr lang="en-US" sz="1800" b="1" baseline="0" dirty="0" smtClean="0"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ea typeface="Arial"/>
                          <a:cs typeface="Times New Roman" pitchFamily="18" charset="0"/>
                        </a:rPr>
                        <a:t> </a:t>
                      </a:r>
                      <a:r>
                        <a:rPr lang="en-US" sz="1800" b="1" baseline="0" dirty="0" err="1" smtClean="0"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ea typeface="Arial"/>
                          <a:cs typeface="Times New Roman" pitchFamily="18" charset="0"/>
                        </a:rPr>
                        <a:t>chí</a:t>
                      </a:r>
                      <a:r>
                        <a:rPr lang="en-US" sz="1800" b="1" baseline="0" dirty="0" smtClean="0"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ea typeface="Arial"/>
                          <a:cs typeface="Times New Roman" pitchFamily="18" charset="0"/>
                        </a:rPr>
                        <a:t> </a:t>
                      </a:r>
                      <a:r>
                        <a:rPr lang="en-US" sz="1800" b="1" baseline="0" dirty="0" err="1" smtClean="0"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ea typeface="Arial"/>
                          <a:cs typeface="Times New Roman" pitchFamily="18" charset="0"/>
                        </a:rPr>
                        <a:t>đánh</a:t>
                      </a:r>
                      <a:r>
                        <a:rPr lang="en-US" sz="1800" b="1" baseline="0" dirty="0" smtClean="0"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ea typeface="Arial"/>
                          <a:cs typeface="Times New Roman" pitchFamily="18" charset="0"/>
                        </a:rPr>
                        <a:t> </a:t>
                      </a:r>
                      <a:r>
                        <a:rPr lang="en-US" sz="1800" b="1" baseline="0" dirty="0" err="1" smtClean="0"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ea typeface="Arial"/>
                          <a:cs typeface="Times New Roman" pitchFamily="18" charset="0"/>
                        </a:rPr>
                        <a:t>giá</a:t>
                      </a:r>
                      <a:endParaRPr lang="en-US" sz="1800" b="1" dirty="0">
                        <a:solidFill>
                          <a:srgbClr val="FF0000"/>
                        </a:solidFill>
                        <a:effectLst/>
                        <a:latin typeface="Times New Roman" pitchFamily="18" charset="0"/>
                        <a:ea typeface="Arial"/>
                        <a:cs typeface="Times New Roman" pitchFamily="18" charset="0"/>
                      </a:endParaRPr>
                    </a:p>
                  </a:txBody>
                  <a:tcPr marL="25400" marR="25400" marT="0" marB="0" anchor="ctr"/>
                </a:tc>
                <a:tc hMerge="1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Arial"/>
                        <a:ea typeface="Arial"/>
                      </a:endParaRPr>
                    </a:p>
                  </a:txBody>
                  <a:tcPr marL="25400" marR="25400" marT="0" marB="0" anchor="ctr"/>
                </a:tc>
                <a:tc hMerge="1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Arial"/>
                        <a:ea typeface="Arial"/>
                      </a:endParaRPr>
                    </a:p>
                  </a:txBody>
                  <a:tcPr marL="25400" marR="25400" marT="0" marB="0" anchor="ctr"/>
                </a:tc>
                <a:tc hMerge="1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Arial"/>
                        <a:ea typeface="Arial"/>
                      </a:endParaRPr>
                    </a:p>
                  </a:txBody>
                  <a:tcPr marL="25400" marR="25400" marT="0" marB="0" anchor="ctr"/>
                </a:tc>
                <a:tc hMerge="1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Arial"/>
                        <a:ea typeface="Arial"/>
                      </a:endParaRPr>
                    </a:p>
                  </a:txBody>
                  <a:tcPr marL="25400" marR="25400" marT="0" marB="0" anchor="ctr"/>
                </a:tc>
                <a:tc hMerge="1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Arial"/>
                        <a:ea typeface="Arial"/>
                      </a:endParaRPr>
                    </a:p>
                  </a:txBody>
                  <a:tcPr marL="25400" marR="25400" marT="0" marB="0" anchor="ctr"/>
                </a:tc>
              </a:tr>
              <a:tr h="68580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effectLst/>
                        </a:rPr>
                        <a:t>Có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Mô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tả</a:t>
                      </a:r>
                      <a:r>
                        <a:rPr lang="en-US" sz="1400" dirty="0">
                          <a:effectLst/>
                        </a:rPr>
                        <a:t> Objective </a:t>
                      </a:r>
                      <a:r>
                        <a:rPr lang="en-US" sz="1400" dirty="0" err="1">
                          <a:effectLst/>
                        </a:rPr>
                        <a:t>không</a:t>
                      </a:r>
                      <a:r>
                        <a:rPr lang="en-US" sz="1400" dirty="0">
                          <a:effectLst/>
                        </a:rPr>
                        <a:t> (*)</a:t>
                      </a:r>
                      <a:endParaRPr lang="en-US" sz="1400" dirty="0">
                        <a:effectLst/>
                        <a:latin typeface="Arial"/>
                        <a:ea typeface="Arial"/>
                      </a:endParaRPr>
                    </a:p>
                  </a:txBody>
                  <a:tcPr marL="25400" marR="25400" marT="0" marB="0" anchor="ctr"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effectLst/>
                        </a:rPr>
                        <a:t>Bài</a:t>
                      </a:r>
                      <a:r>
                        <a:rPr lang="en-US" sz="1400" dirty="0">
                          <a:effectLst/>
                        </a:rPr>
                        <a:t> present </a:t>
                      </a:r>
                      <a:r>
                        <a:rPr lang="en-US" sz="1400" dirty="0" err="1">
                          <a:effectLst/>
                        </a:rPr>
                        <a:t>có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diễn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đạt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được</a:t>
                      </a:r>
                      <a:r>
                        <a:rPr lang="en-US" sz="1400" dirty="0">
                          <a:effectLst/>
                        </a:rPr>
                        <a:t> topic </a:t>
                      </a:r>
                      <a:r>
                        <a:rPr lang="en-US" sz="1400" dirty="0" err="1">
                          <a:effectLst/>
                        </a:rPr>
                        <a:t>không</a:t>
                      </a:r>
                      <a:r>
                        <a:rPr lang="en-US" sz="1400" dirty="0">
                          <a:effectLst/>
                        </a:rPr>
                        <a:t>? (*)</a:t>
                      </a:r>
                      <a:endParaRPr lang="en-US" sz="1400" dirty="0">
                        <a:effectLst/>
                        <a:latin typeface="Arial"/>
                        <a:ea typeface="Arial"/>
                      </a:endParaRPr>
                    </a:p>
                  </a:txBody>
                  <a:tcPr marL="25400" marR="25400" marT="0" marB="0" anchor="ctr"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Format </a:t>
                      </a:r>
                      <a:r>
                        <a:rPr lang="en-US" sz="1400" dirty="0" err="1">
                          <a:effectLst/>
                        </a:rPr>
                        <a:t>và</a:t>
                      </a:r>
                      <a:r>
                        <a:rPr lang="en-US" sz="1400" dirty="0">
                          <a:effectLst/>
                        </a:rPr>
                        <a:t> font </a:t>
                      </a:r>
                      <a:r>
                        <a:rPr lang="en-US" sz="1400" dirty="0" err="1">
                          <a:effectLst/>
                        </a:rPr>
                        <a:t>chữ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hợp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lý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không</a:t>
                      </a:r>
                      <a:r>
                        <a:rPr lang="en-US" sz="1400" dirty="0">
                          <a:effectLst/>
                        </a:rPr>
                        <a:t>?</a:t>
                      </a:r>
                      <a:endParaRPr lang="en-US" sz="1400" dirty="0">
                        <a:effectLst/>
                        <a:latin typeface="Arial"/>
                        <a:ea typeface="Arial"/>
                      </a:endParaRPr>
                    </a:p>
                  </a:txBody>
                  <a:tcPr marL="25400" marR="25400" marT="0" marB="0" anchor="ctr"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effectLst/>
                        </a:rPr>
                        <a:t>Hình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ảnh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và</a:t>
                      </a:r>
                      <a:r>
                        <a:rPr lang="en-US" sz="1400" dirty="0">
                          <a:effectLst/>
                        </a:rPr>
                        <a:t> Background </a:t>
                      </a:r>
                      <a:r>
                        <a:rPr lang="en-US" sz="1400" dirty="0" err="1">
                          <a:effectLst/>
                        </a:rPr>
                        <a:t>hợp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lý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không</a:t>
                      </a:r>
                      <a:r>
                        <a:rPr lang="en-US" sz="1400" dirty="0">
                          <a:effectLst/>
                        </a:rPr>
                        <a:t>?</a:t>
                      </a:r>
                      <a:endParaRPr lang="en-US" sz="1400" dirty="0">
                        <a:effectLst/>
                        <a:latin typeface="Arial"/>
                        <a:ea typeface="Arial"/>
                      </a:endParaRPr>
                    </a:p>
                  </a:txBody>
                  <a:tcPr marL="25400" marR="25400" marT="0" marB="0" anchor="ctr"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effectLst/>
                        </a:rPr>
                        <a:t>Tự</a:t>
                      </a:r>
                      <a:r>
                        <a:rPr lang="en-US" sz="1400" dirty="0">
                          <a:effectLst/>
                        </a:rPr>
                        <a:t> tin, </a:t>
                      </a:r>
                      <a:r>
                        <a:rPr lang="en-US" sz="1400" dirty="0" err="1">
                          <a:effectLst/>
                        </a:rPr>
                        <a:t>mạch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lạc</a:t>
                      </a:r>
                      <a:r>
                        <a:rPr lang="en-US" sz="1400" dirty="0">
                          <a:effectLst/>
                        </a:rPr>
                        <a:t> (*)</a:t>
                      </a:r>
                      <a:endParaRPr lang="en-US" sz="1400" dirty="0">
                        <a:effectLst/>
                        <a:latin typeface="Arial"/>
                        <a:ea typeface="Arial"/>
                      </a:endParaRPr>
                    </a:p>
                  </a:txBody>
                  <a:tcPr marL="25400" marR="25400" marT="0" marB="0" anchor="ctr"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effectLst/>
                        </a:rPr>
                        <a:t>Có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tương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tác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với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người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nghe</a:t>
                      </a:r>
                      <a:r>
                        <a:rPr lang="en-US" sz="1400" dirty="0">
                          <a:effectLst/>
                        </a:rPr>
                        <a:t> (*)</a:t>
                      </a:r>
                      <a:endParaRPr lang="en-US" sz="1400" dirty="0">
                        <a:effectLst/>
                        <a:latin typeface="Arial"/>
                        <a:ea typeface="Arial"/>
                      </a:endParaRPr>
                    </a:p>
                  </a:txBody>
                  <a:tcPr marL="25400" marR="25400" marT="0" marB="0" anchor="ctr"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39860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E1521F6-7344-4491-ADC5-0ED938A73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144" y="136526"/>
            <a:ext cx="10515600" cy="561307"/>
          </a:xfrm>
        </p:spPr>
        <p:txBody>
          <a:bodyPr>
            <a:normAutofit fontScale="90000"/>
          </a:bodyPr>
          <a:lstStyle/>
          <a:p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Lịch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hoạt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ngày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tutor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xmlns="" id="{B45B6C14-6E95-4BF6-AAE0-96C19432825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61314179"/>
              </p:ext>
            </p:extLst>
          </p:nvPr>
        </p:nvGraphicFramePr>
        <p:xfrm>
          <a:off x="167574" y="799588"/>
          <a:ext cx="11876037" cy="5699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3309"/>
                <a:gridCol w="1467149"/>
                <a:gridCol w="4499810">
                  <a:extLst>
                    <a:ext uri="{9D8B030D-6E8A-4147-A177-3AD203B41FA5}">
                      <a16:colId xmlns:a16="http://schemas.microsoft.com/office/drawing/2014/main" xmlns="" val="3898736290"/>
                    </a:ext>
                  </a:extLst>
                </a:gridCol>
                <a:gridCol w="5245769">
                  <a:extLst>
                    <a:ext uri="{9D8B030D-6E8A-4147-A177-3AD203B41FA5}">
                      <a16:colId xmlns:a16="http://schemas.microsoft.com/office/drawing/2014/main" xmlns="" val="34171128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STT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Thời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gian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Hoạt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Động</a:t>
                      </a:r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học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viên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Tutor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359672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8h15-8h30</a:t>
                      </a:r>
                      <a:endParaRPr lang="en-US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Kéo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task 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trên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ken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Update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bài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lên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github</a:t>
                      </a:r>
                      <a:endParaRPr lang="en-US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en-US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Điểm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danh</a:t>
                      </a:r>
                      <a:endParaRPr lang="en-US" baseline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Họp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đào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tạo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buổi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sáng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5771633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8h30-10h00</a:t>
                      </a:r>
                      <a:endParaRPr 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Học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lý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thuyết</a:t>
                      </a:r>
                      <a:endParaRPr 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Check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ken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của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học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viên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và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review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bài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tập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trên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gitHub</a:t>
                      </a:r>
                      <a:endParaRPr lang="en-US" baseline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Suport</a:t>
                      </a:r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nếu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không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có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giờ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học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lý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thuyết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của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học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viên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10h00-11h00</a:t>
                      </a:r>
                      <a:endParaRPr 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Thực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hành</a:t>
                      </a:r>
                      <a:endParaRPr 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</a:t>
                      </a:r>
                      <a:r>
                        <a:rPr lang="en-US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Suport</a:t>
                      </a:r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học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viên</a:t>
                      </a:r>
                      <a:endParaRPr lang="en-US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11h00-12h00</a:t>
                      </a:r>
                      <a:endParaRPr 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Giờ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slack =&gt;</a:t>
                      </a: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h</a:t>
                      </a:r>
                      <a:r>
                        <a:rPr lang="en-US" sz="1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ọc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viên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tự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học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/ Demo </a:t>
                      </a: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bài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tập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của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tutor</a:t>
                      </a:r>
                      <a:endParaRPr 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Demo </a:t>
                      </a:r>
                      <a:r>
                        <a:rPr lang="en-US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bài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tập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nếu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có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)/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Làm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công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việc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của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tutor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5830655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13h30-13h45</a:t>
                      </a:r>
                      <a:endParaRPr 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0" kern="1200" dirty="0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Update ken</a:t>
                      </a:r>
                      <a:endParaRPr lang="en-US" sz="1800" b="0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</a:t>
                      </a:r>
                      <a:r>
                        <a:rPr lang="en-US" sz="1800" b="0" kern="1200" baseline="0" dirty="0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Check ken </a:t>
                      </a:r>
                      <a:r>
                        <a:rPr lang="en-US" sz="1800" b="0" kern="1200" baseline="0" dirty="0" err="1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của</a:t>
                      </a:r>
                      <a:r>
                        <a:rPr lang="en-US" sz="1800" b="0" kern="1200" baseline="0" dirty="0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kern="1200" baseline="0" dirty="0" err="1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học</a:t>
                      </a:r>
                      <a:r>
                        <a:rPr lang="en-US" sz="1800" b="0" kern="1200" baseline="0" dirty="0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kern="1200" baseline="0" dirty="0" err="1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viên</a:t>
                      </a:r>
                      <a:endParaRPr 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3956315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13h45-14h45</a:t>
                      </a:r>
                      <a:endParaRPr 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Học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viên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thực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hành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và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làm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bài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tập</a:t>
                      </a:r>
                      <a:endParaRPr lang="en-US" sz="1800" b="0" i="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 Support </a:t>
                      </a:r>
                      <a:r>
                        <a:rPr lang="en-US" sz="1800" kern="1200" dirty="0" err="1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cho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kern="1200" dirty="0" err="1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học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kern="1200" dirty="0" err="1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viên</a:t>
                      </a:r>
                      <a:endParaRPr lang="en-US" sz="1800" kern="1200" dirty="0" smtClean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3223861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14h45-15h15</a:t>
                      </a:r>
                      <a:endParaRPr 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l" defTabSz="914400" rtl="0" eaLnBrk="1" latinLnBrk="0" hangingPunct="1">
                        <a:buFontTx/>
                        <a:buChar char="-"/>
                      </a:pPr>
                      <a:r>
                        <a:rPr lang="en-US" sz="1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Bắt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cặp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trao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đổi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lý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thuyết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(3 </a:t>
                      </a: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cặp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= 6 </a:t>
                      </a: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người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)</a:t>
                      </a:r>
                    </a:p>
                    <a:p>
                      <a:pPr marL="285750" indent="-285750" algn="l" defTabSz="914400" rtl="0" eaLnBrk="1" latinLnBrk="0" hangingPunct="1">
                        <a:buFontTx/>
                        <a:buChar char="-"/>
                      </a:pP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Các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học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viên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còn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lại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vẫn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tiếp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tục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thực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hành</a:t>
                      </a:r>
                      <a:endParaRPr lang="en-US" sz="1800" b="0" i="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 Tutor </a:t>
                      </a:r>
                      <a:r>
                        <a:rPr lang="en-US" sz="1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theo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kiểm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tra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hướng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dẫn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bắt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cặp</a:t>
                      </a:r>
                      <a:endParaRPr lang="en-US" sz="1800" b="0" i="0" kern="1200" dirty="0" smtClean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endParaRPr 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15h15-16h30</a:t>
                      </a:r>
                      <a:endParaRPr 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  </a:t>
                      </a:r>
                      <a:r>
                        <a:rPr lang="en-US" sz="1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Học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viên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thực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hành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và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làm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bài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tập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endParaRPr lang="en-US" sz="1800" b="0" i="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 Support </a:t>
                      </a:r>
                      <a:r>
                        <a:rPr lang="en-US" sz="1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cho</a:t>
                      </a: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học</a:t>
                      </a: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viên</a:t>
                      </a:r>
                      <a:endParaRPr lang="en-US" sz="1800" b="0" i="0" kern="1200" dirty="0" smtClean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0" i="0" kern="1200" dirty="0" smtClean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  <a:endParaRPr 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16h30-17h15</a:t>
                      </a:r>
                      <a:endParaRPr 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 </a:t>
                      </a:r>
                      <a:r>
                        <a:rPr lang="en-US" sz="1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Học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viên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tự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học</a:t>
                      </a:r>
                      <a:endParaRPr lang="en-US" sz="1800" b="0" i="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-Demo </a:t>
                      </a:r>
                      <a:r>
                        <a:rPr lang="en-US" sz="1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bài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tập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nếu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có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/ </a:t>
                      </a: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Làm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công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việc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của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tutor</a:t>
                      </a:r>
                      <a:endParaRPr lang="en-US" sz="1800" b="0" i="0" kern="1200" dirty="0" smtClean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17h15-17h30</a:t>
                      </a:r>
                      <a:endParaRPr 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 Update </a:t>
                      </a:r>
                      <a:r>
                        <a:rPr lang="en-US" sz="1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lại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ken </a:t>
                      </a: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và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đưa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bài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lên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gitHub</a:t>
                      </a:r>
                      <a:endParaRPr lang="en-US" sz="1800" b="0" i="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 </a:t>
                      </a:r>
                      <a:r>
                        <a:rPr lang="en-US" sz="1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Làm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báo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cáo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cuối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ngày</a:t>
                      </a:r>
                      <a:endParaRPr lang="en-US" sz="1800" b="0" i="0" kern="1200" dirty="0" smtClean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4478608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BrushVTI">
  <a:themeElements>
    <a:clrScheme name="AnalogousFromDarkSeedLeftStep">
      <a:dk1>
        <a:srgbClr val="000000"/>
      </a:dk1>
      <a:lt1>
        <a:srgbClr val="FFFFFF"/>
      </a:lt1>
      <a:dk2>
        <a:srgbClr val="242841"/>
      </a:dk2>
      <a:lt2>
        <a:srgbClr val="E2E8E4"/>
      </a:lt2>
      <a:accent1>
        <a:srgbClr val="E729B5"/>
      </a:accent1>
      <a:accent2>
        <a:srgbClr val="B717D5"/>
      </a:accent2>
      <a:accent3>
        <a:srgbClr val="7A29E7"/>
      </a:accent3>
      <a:accent4>
        <a:srgbClr val="3F3EDC"/>
      </a:accent4>
      <a:accent5>
        <a:srgbClr val="2976E7"/>
      </a:accent5>
      <a:accent6>
        <a:srgbClr val="17AFD0"/>
      </a:accent6>
      <a:hlink>
        <a:srgbClr val="546FC6"/>
      </a:hlink>
      <a:folHlink>
        <a:srgbClr val="7F7F7F"/>
      </a:folHlink>
    </a:clrScheme>
    <a:fontScheme name="Custom 3">
      <a:majorFont>
        <a:latin typeface="Elephant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BrushVTI" id="{7102FA3A-9D7B-4497-8C4B-FB535AAFDE06}" vid="{C6D41F62-6FAB-440A-BEC7-CB7BF190811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871</TotalTime>
  <Words>1060</Words>
  <Application>Microsoft Office PowerPoint</Application>
  <PresentationFormat>Custom</PresentationFormat>
  <Paragraphs>148</Paragraphs>
  <Slides>13</Slides>
  <Notes>0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BrushVTI</vt:lpstr>
      <vt:lpstr>Kick-off module 1</vt:lpstr>
      <vt:lpstr>Triển Khai Quy Định học phí và Đào tạo</vt:lpstr>
      <vt:lpstr>Triển khai James</vt:lpstr>
      <vt:lpstr>Thời khóa biểu học của lớp </vt:lpstr>
      <vt:lpstr>Triển khai Ken</vt:lpstr>
      <vt:lpstr>Triển khai Audit</vt:lpstr>
      <vt:lpstr>Triển khai case study module1 </vt:lpstr>
      <vt:lpstr>Triển khai Presentation (thuyết trình)</vt:lpstr>
      <vt:lpstr>Lịch hoạt động hàng ngày của học viên và tutor</vt:lpstr>
      <vt:lpstr>Lịch hoạt động trong tuần</vt:lpstr>
      <vt:lpstr>Quy chế thưởng phạt</vt:lpstr>
      <vt:lpstr>PowerPoint Presentation</vt:lpstr>
      <vt:lpstr>Thanks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Kick-off module 3</dc:title>
  <dc:creator>ALO XINH</dc:creator>
  <cp:lastModifiedBy>Windows User</cp:lastModifiedBy>
  <cp:revision>44</cp:revision>
  <dcterms:created xsi:type="dcterms:W3CDTF">2020-07-13T07:49:19Z</dcterms:created>
  <dcterms:modified xsi:type="dcterms:W3CDTF">2021-02-25T06:25:10Z</dcterms:modified>
</cp:coreProperties>
</file>